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192" y="7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7A81C-7942-4D31-A9C8-250BC01F7CEF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7F182-CD01-4C43-B089-4486B0160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944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7F182-CD01-4C43-B089-4486B01609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808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B62D4-AE59-41D7-82D2-6D9252259F8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80C70-E430-4110-AC01-20B357D447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28" y="0"/>
            <a:ext cx="13120828" cy="73914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890728" y="-914400"/>
            <a:ext cx="13030200" cy="800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 NỘI VỤ</a:t>
            </a: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 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 BIẾN LUẬT </a:t>
            </a:r>
            <a:r>
              <a:rPr lang="en-US" sz="4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TRỮ NĂM </a:t>
            </a:r>
            <a:r>
              <a:rPr lang="en-US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vi-VN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sz="4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VĂN BẢN QUY ĐỊNH CHI TIẾT LUẬT</a:t>
            </a: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vi-VN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vi-VN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vi-VN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endParaRPr lang="en-US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105400" y="10668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32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Dung</dc:creator>
  <cp:lastModifiedBy>Admin</cp:lastModifiedBy>
  <cp:revision>19</cp:revision>
  <dcterms:created xsi:type="dcterms:W3CDTF">2020-12-15T02:04:34Z</dcterms:created>
  <dcterms:modified xsi:type="dcterms:W3CDTF">2025-09-12T11:40:31Z</dcterms:modified>
</cp:coreProperties>
</file>