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9" r:id="rId4"/>
    <p:sldId id="267" r:id="rId5"/>
    <p:sldId id="260" r:id="rId6"/>
    <p:sldId id="269" r:id="rId7"/>
    <p:sldId id="261" r:id="rId8"/>
    <p:sldId id="264" r:id="rId9"/>
    <p:sldId id="263"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B8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7" d="100"/>
          <a:sy n="97" d="100"/>
        </p:scale>
        <p:origin x="68"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244AF6-FF1D-426A-AD83-FBE0E99472CB}" type="doc">
      <dgm:prSet loTypeId="urn:microsoft.com/office/officeart/2005/8/layout/hProcess9" loCatId="process" qsTypeId="urn:microsoft.com/office/officeart/2005/8/quickstyle/simple1" qsCatId="simple" csTypeId="urn:microsoft.com/office/officeart/2005/8/colors/accent1_2" csCatId="accent1" phldr="1"/>
      <dgm:spPr/>
    </dgm:pt>
    <dgm:pt modelId="{91FE5CBE-A3E0-4A5F-BBC5-19408D4867BF}">
      <dgm:prSet phldrT="[Text]" custT="1"/>
      <dgm:spPr>
        <a:solidFill>
          <a:schemeClr val="accent5">
            <a:lumMod val="50000"/>
          </a:schemeClr>
        </a:solidFill>
      </dgm:spPr>
      <dgm:t>
        <a:bodyPr/>
        <a:lstStyle/>
        <a:p>
          <a:r>
            <a:rPr lang="en-US" sz="3200" dirty="0" err="1" smtClean="0">
              <a:latin typeface="Arial" panose="020B0604020202020204" pitchFamily="34" charset="0"/>
              <a:cs typeface="Arial" panose="020B0604020202020204" pitchFamily="34" charset="0"/>
            </a:rPr>
            <a:t>Lưu</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trữ</a:t>
          </a:r>
          <a:r>
            <a:rPr lang="en-US" sz="3200" dirty="0" smtClean="0">
              <a:latin typeface="Arial" panose="020B0604020202020204" pitchFamily="34" charset="0"/>
              <a:cs typeface="Arial" panose="020B0604020202020204" pitchFamily="34" charset="0"/>
            </a:rPr>
            <a:t> đơn vị</a:t>
          </a:r>
          <a:endParaRPr lang="en-US" sz="3200" dirty="0">
            <a:latin typeface="Arial" panose="020B0604020202020204" pitchFamily="34" charset="0"/>
            <a:cs typeface="Arial" panose="020B0604020202020204" pitchFamily="34" charset="0"/>
          </a:endParaRPr>
        </a:p>
      </dgm:t>
    </dgm:pt>
    <dgm:pt modelId="{99B4CEB6-F585-42FA-9460-EC530811DAF0}" type="parTrans" cxnId="{68011EC1-75B9-4AFB-847D-335A7DA4A02F}">
      <dgm:prSet/>
      <dgm:spPr/>
      <dgm:t>
        <a:bodyPr/>
        <a:lstStyle/>
        <a:p>
          <a:endParaRPr lang="en-US"/>
        </a:p>
      </dgm:t>
    </dgm:pt>
    <dgm:pt modelId="{6B14C592-F3A9-4FD1-B24E-8D7886E74A94}" type="sibTrans" cxnId="{68011EC1-75B9-4AFB-847D-335A7DA4A02F}">
      <dgm:prSet/>
      <dgm:spPr/>
      <dgm:t>
        <a:bodyPr/>
        <a:lstStyle/>
        <a:p>
          <a:endParaRPr lang="en-US"/>
        </a:p>
      </dgm:t>
    </dgm:pt>
    <dgm:pt modelId="{EC69B29E-D165-4E1D-9D1B-E9E1138F002A}">
      <dgm:prSet phldrT="[Text]" custT="1"/>
      <dgm:spPr>
        <a:solidFill>
          <a:schemeClr val="accent4">
            <a:lumMod val="75000"/>
          </a:schemeClr>
        </a:solidFill>
      </dgm:spPr>
      <dgm:t>
        <a:bodyPr/>
        <a:lstStyle/>
        <a:p>
          <a:r>
            <a:rPr lang="en-US" sz="3200" dirty="0" err="1" smtClean="0">
              <a:latin typeface="Arial" panose="020B0604020202020204" pitchFamily="34" charset="0"/>
              <a:cs typeface="Arial" panose="020B0604020202020204" pitchFamily="34" charset="0"/>
            </a:rPr>
            <a:t>Lưu</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trữ</a:t>
          </a:r>
          <a:r>
            <a:rPr lang="en-US" sz="3200" dirty="0" smtClean="0">
              <a:latin typeface="Arial" panose="020B0604020202020204" pitchFamily="34" charset="0"/>
              <a:cs typeface="Arial" panose="020B0604020202020204" pitchFamily="34" charset="0"/>
            </a:rPr>
            <a:t> cơ </a:t>
          </a:r>
          <a:r>
            <a:rPr lang="en-US" sz="3200" dirty="0" err="1" smtClean="0">
              <a:latin typeface="Arial" panose="020B0604020202020204" pitchFamily="34" charset="0"/>
              <a:cs typeface="Arial" panose="020B0604020202020204" pitchFamily="34" charset="0"/>
            </a:rPr>
            <a:t>quan</a:t>
          </a:r>
          <a:endParaRPr lang="en-US" sz="3200" dirty="0">
            <a:latin typeface="Arial" panose="020B0604020202020204" pitchFamily="34" charset="0"/>
            <a:cs typeface="Arial" panose="020B0604020202020204" pitchFamily="34" charset="0"/>
          </a:endParaRPr>
        </a:p>
      </dgm:t>
    </dgm:pt>
    <dgm:pt modelId="{477291D1-3A80-46AE-8DC9-5A7742824DBA}" type="parTrans" cxnId="{72043BA7-4A3D-4793-8D2A-D59576CCB056}">
      <dgm:prSet/>
      <dgm:spPr/>
      <dgm:t>
        <a:bodyPr/>
        <a:lstStyle/>
        <a:p>
          <a:endParaRPr lang="en-US"/>
        </a:p>
      </dgm:t>
    </dgm:pt>
    <dgm:pt modelId="{EA1EEC42-E380-4B2E-89DD-AD5D69FEB18C}" type="sibTrans" cxnId="{72043BA7-4A3D-4793-8D2A-D59576CCB056}">
      <dgm:prSet/>
      <dgm:spPr/>
      <dgm:t>
        <a:bodyPr/>
        <a:lstStyle/>
        <a:p>
          <a:endParaRPr lang="en-US"/>
        </a:p>
      </dgm:t>
    </dgm:pt>
    <dgm:pt modelId="{F8D52492-81AC-4256-A8C0-D5A3B81E08C2}">
      <dgm:prSet phldrT="[Text]" custT="1"/>
      <dgm:spPr/>
      <dgm:t>
        <a:bodyPr/>
        <a:lstStyle/>
        <a:p>
          <a:r>
            <a:rPr lang="en-US" sz="3200" dirty="0" err="1" smtClean="0">
              <a:latin typeface="Arial" panose="020B0604020202020204" pitchFamily="34" charset="0"/>
              <a:cs typeface="Arial" panose="020B0604020202020204" pitchFamily="34" charset="0"/>
            </a:rPr>
            <a:t>Lưu</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trữ</a:t>
          </a:r>
          <a:r>
            <a:rPr lang="en-US" sz="3200" dirty="0" smtClean="0">
              <a:latin typeface="Arial" panose="020B0604020202020204" pitchFamily="34" charset="0"/>
              <a:cs typeface="Arial" panose="020B0604020202020204" pitchFamily="34" charset="0"/>
            </a:rPr>
            <a:t> </a:t>
          </a:r>
          <a:r>
            <a:rPr lang="en-US" sz="3200" dirty="0" err="1" smtClean="0">
              <a:latin typeface="Arial" panose="020B0604020202020204" pitchFamily="34" charset="0"/>
              <a:cs typeface="Arial" panose="020B0604020202020204" pitchFamily="34" charset="0"/>
            </a:rPr>
            <a:t>lịch</a:t>
          </a:r>
          <a:r>
            <a:rPr lang="en-US" sz="3200" dirty="0" smtClean="0">
              <a:latin typeface="Arial" panose="020B0604020202020204" pitchFamily="34" charset="0"/>
              <a:cs typeface="Arial" panose="020B0604020202020204" pitchFamily="34" charset="0"/>
            </a:rPr>
            <a:t> sử cấp tỉnh</a:t>
          </a:r>
          <a:endParaRPr lang="en-US" sz="3200" dirty="0">
            <a:latin typeface="Arial" panose="020B0604020202020204" pitchFamily="34" charset="0"/>
            <a:cs typeface="Arial" panose="020B0604020202020204" pitchFamily="34" charset="0"/>
          </a:endParaRPr>
        </a:p>
      </dgm:t>
    </dgm:pt>
    <dgm:pt modelId="{60D2EEBA-A299-4782-981F-BDB7ABBF24D0}" type="parTrans" cxnId="{7395B13E-6016-48B4-A362-2BBE65CC4292}">
      <dgm:prSet/>
      <dgm:spPr/>
      <dgm:t>
        <a:bodyPr/>
        <a:lstStyle/>
        <a:p>
          <a:endParaRPr lang="en-US"/>
        </a:p>
      </dgm:t>
    </dgm:pt>
    <dgm:pt modelId="{32D24180-5166-4088-8ECB-926B1651FA83}" type="sibTrans" cxnId="{7395B13E-6016-48B4-A362-2BBE65CC4292}">
      <dgm:prSet/>
      <dgm:spPr/>
      <dgm:t>
        <a:bodyPr/>
        <a:lstStyle/>
        <a:p>
          <a:endParaRPr lang="en-US"/>
        </a:p>
      </dgm:t>
    </dgm:pt>
    <dgm:pt modelId="{775967E6-D50E-4E14-95B4-4CB9A84010B1}" type="pres">
      <dgm:prSet presAssocID="{25244AF6-FF1D-426A-AD83-FBE0E99472CB}" presName="CompostProcess" presStyleCnt="0">
        <dgm:presLayoutVars>
          <dgm:dir/>
          <dgm:resizeHandles val="exact"/>
        </dgm:presLayoutVars>
      </dgm:prSet>
      <dgm:spPr/>
    </dgm:pt>
    <dgm:pt modelId="{571100BF-39E4-4FF5-A326-A02E0796DEEA}" type="pres">
      <dgm:prSet presAssocID="{25244AF6-FF1D-426A-AD83-FBE0E99472CB}" presName="arrow" presStyleLbl="bgShp" presStyleIdx="0" presStyleCnt="1"/>
      <dgm:spPr/>
    </dgm:pt>
    <dgm:pt modelId="{BBA9A1BA-D904-4752-99ED-459926F31702}" type="pres">
      <dgm:prSet presAssocID="{25244AF6-FF1D-426A-AD83-FBE0E99472CB}" presName="linearProcess" presStyleCnt="0"/>
      <dgm:spPr/>
    </dgm:pt>
    <dgm:pt modelId="{21A15A23-8ADF-456D-92F6-374CBF2EAE8C}" type="pres">
      <dgm:prSet presAssocID="{91FE5CBE-A3E0-4A5F-BBC5-19408D4867BF}" presName="textNode" presStyleLbl="node1" presStyleIdx="0" presStyleCnt="3">
        <dgm:presLayoutVars>
          <dgm:bulletEnabled val="1"/>
        </dgm:presLayoutVars>
      </dgm:prSet>
      <dgm:spPr/>
      <dgm:t>
        <a:bodyPr/>
        <a:lstStyle/>
        <a:p>
          <a:endParaRPr lang="en-US"/>
        </a:p>
      </dgm:t>
    </dgm:pt>
    <dgm:pt modelId="{14DFE433-FAFA-47A8-8C28-DB0A94474E8E}" type="pres">
      <dgm:prSet presAssocID="{6B14C592-F3A9-4FD1-B24E-8D7886E74A94}" presName="sibTrans" presStyleCnt="0"/>
      <dgm:spPr/>
    </dgm:pt>
    <dgm:pt modelId="{2FA89042-9A7D-404C-A80F-4A97FAD3E4B8}" type="pres">
      <dgm:prSet presAssocID="{EC69B29E-D165-4E1D-9D1B-E9E1138F002A}" presName="textNode" presStyleLbl="node1" presStyleIdx="1" presStyleCnt="3">
        <dgm:presLayoutVars>
          <dgm:bulletEnabled val="1"/>
        </dgm:presLayoutVars>
      </dgm:prSet>
      <dgm:spPr/>
      <dgm:t>
        <a:bodyPr/>
        <a:lstStyle/>
        <a:p>
          <a:endParaRPr lang="en-US"/>
        </a:p>
      </dgm:t>
    </dgm:pt>
    <dgm:pt modelId="{AA9815BD-B50A-49EB-BF87-65566C71B053}" type="pres">
      <dgm:prSet presAssocID="{EA1EEC42-E380-4B2E-89DD-AD5D69FEB18C}" presName="sibTrans" presStyleCnt="0"/>
      <dgm:spPr/>
    </dgm:pt>
    <dgm:pt modelId="{D85B47C6-D8C9-41FB-8919-DA16EB445607}" type="pres">
      <dgm:prSet presAssocID="{F8D52492-81AC-4256-A8C0-D5A3B81E08C2}" presName="textNode" presStyleLbl="node1" presStyleIdx="2" presStyleCnt="3">
        <dgm:presLayoutVars>
          <dgm:bulletEnabled val="1"/>
        </dgm:presLayoutVars>
      </dgm:prSet>
      <dgm:spPr/>
      <dgm:t>
        <a:bodyPr/>
        <a:lstStyle/>
        <a:p>
          <a:endParaRPr lang="en-US"/>
        </a:p>
      </dgm:t>
    </dgm:pt>
  </dgm:ptLst>
  <dgm:cxnLst>
    <dgm:cxn modelId="{8C723CBD-78CB-4FF3-8EC4-4FA44B024A20}" type="presOf" srcId="{25244AF6-FF1D-426A-AD83-FBE0E99472CB}" destId="{775967E6-D50E-4E14-95B4-4CB9A84010B1}" srcOrd="0" destOrd="0" presId="urn:microsoft.com/office/officeart/2005/8/layout/hProcess9"/>
    <dgm:cxn modelId="{68011EC1-75B9-4AFB-847D-335A7DA4A02F}" srcId="{25244AF6-FF1D-426A-AD83-FBE0E99472CB}" destId="{91FE5CBE-A3E0-4A5F-BBC5-19408D4867BF}" srcOrd="0" destOrd="0" parTransId="{99B4CEB6-F585-42FA-9460-EC530811DAF0}" sibTransId="{6B14C592-F3A9-4FD1-B24E-8D7886E74A94}"/>
    <dgm:cxn modelId="{FB7D096E-A9DF-4BD0-840C-F41E32C40A67}" type="presOf" srcId="{EC69B29E-D165-4E1D-9D1B-E9E1138F002A}" destId="{2FA89042-9A7D-404C-A80F-4A97FAD3E4B8}" srcOrd="0" destOrd="0" presId="urn:microsoft.com/office/officeart/2005/8/layout/hProcess9"/>
    <dgm:cxn modelId="{BA02B4B5-9820-42EE-B6AB-70D76CC94D04}" type="presOf" srcId="{91FE5CBE-A3E0-4A5F-BBC5-19408D4867BF}" destId="{21A15A23-8ADF-456D-92F6-374CBF2EAE8C}" srcOrd="0" destOrd="0" presId="urn:microsoft.com/office/officeart/2005/8/layout/hProcess9"/>
    <dgm:cxn modelId="{7395B13E-6016-48B4-A362-2BBE65CC4292}" srcId="{25244AF6-FF1D-426A-AD83-FBE0E99472CB}" destId="{F8D52492-81AC-4256-A8C0-D5A3B81E08C2}" srcOrd="2" destOrd="0" parTransId="{60D2EEBA-A299-4782-981F-BDB7ABBF24D0}" sibTransId="{32D24180-5166-4088-8ECB-926B1651FA83}"/>
    <dgm:cxn modelId="{72043BA7-4A3D-4793-8D2A-D59576CCB056}" srcId="{25244AF6-FF1D-426A-AD83-FBE0E99472CB}" destId="{EC69B29E-D165-4E1D-9D1B-E9E1138F002A}" srcOrd="1" destOrd="0" parTransId="{477291D1-3A80-46AE-8DC9-5A7742824DBA}" sibTransId="{EA1EEC42-E380-4B2E-89DD-AD5D69FEB18C}"/>
    <dgm:cxn modelId="{E53A3594-AC50-4930-B0ED-EAD9DDA59651}" type="presOf" srcId="{F8D52492-81AC-4256-A8C0-D5A3B81E08C2}" destId="{D85B47C6-D8C9-41FB-8919-DA16EB445607}" srcOrd="0" destOrd="0" presId="urn:microsoft.com/office/officeart/2005/8/layout/hProcess9"/>
    <dgm:cxn modelId="{22E4C951-6179-4056-90BC-7628EC27F8BE}" type="presParOf" srcId="{775967E6-D50E-4E14-95B4-4CB9A84010B1}" destId="{571100BF-39E4-4FF5-A326-A02E0796DEEA}" srcOrd="0" destOrd="0" presId="urn:microsoft.com/office/officeart/2005/8/layout/hProcess9"/>
    <dgm:cxn modelId="{60F8A303-8043-47DC-A481-E75F21FEE566}" type="presParOf" srcId="{775967E6-D50E-4E14-95B4-4CB9A84010B1}" destId="{BBA9A1BA-D904-4752-99ED-459926F31702}" srcOrd="1" destOrd="0" presId="urn:microsoft.com/office/officeart/2005/8/layout/hProcess9"/>
    <dgm:cxn modelId="{44A4395E-15D5-4AC0-A9A9-A4845D93E3F2}" type="presParOf" srcId="{BBA9A1BA-D904-4752-99ED-459926F31702}" destId="{21A15A23-8ADF-456D-92F6-374CBF2EAE8C}" srcOrd="0" destOrd="0" presId="urn:microsoft.com/office/officeart/2005/8/layout/hProcess9"/>
    <dgm:cxn modelId="{0E2BF53B-A7AB-4478-BD9C-6B4517BAA5C2}" type="presParOf" srcId="{BBA9A1BA-D904-4752-99ED-459926F31702}" destId="{14DFE433-FAFA-47A8-8C28-DB0A94474E8E}" srcOrd="1" destOrd="0" presId="urn:microsoft.com/office/officeart/2005/8/layout/hProcess9"/>
    <dgm:cxn modelId="{7AB89508-4F35-44C9-870C-19BA6E4C79A1}" type="presParOf" srcId="{BBA9A1BA-D904-4752-99ED-459926F31702}" destId="{2FA89042-9A7D-404C-A80F-4A97FAD3E4B8}" srcOrd="2" destOrd="0" presId="urn:microsoft.com/office/officeart/2005/8/layout/hProcess9"/>
    <dgm:cxn modelId="{409AC520-79DB-404B-91A1-133A81666566}" type="presParOf" srcId="{BBA9A1BA-D904-4752-99ED-459926F31702}" destId="{AA9815BD-B50A-49EB-BF87-65566C71B053}" srcOrd="3" destOrd="0" presId="urn:microsoft.com/office/officeart/2005/8/layout/hProcess9"/>
    <dgm:cxn modelId="{8B6072F0-CB8B-4D84-816D-07E24E396D25}" type="presParOf" srcId="{BBA9A1BA-D904-4752-99ED-459926F31702}" destId="{D85B47C6-D8C9-41FB-8919-DA16EB445607}"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CB0362-34B3-422F-8EA9-A6FA7C1CCBD4}"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CF59158D-3F47-4C55-9006-F96F327477FE}">
      <dgm:prSet phldrT="[Text]"/>
      <dgm:spPr/>
      <dgm:t>
        <a:bodyPr/>
        <a:lstStyle/>
        <a:p>
          <a:r>
            <a:rPr lang="en-US" dirty="0" smtClean="0">
              <a:latin typeface="Arial" panose="020B0604020202020204" pitchFamily="34" charset="0"/>
              <a:cs typeface="Arial" panose="020B0604020202020204" pitchFamily="34" charset="0"/>
            </a:rPr>
            <a:t>Lưu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đơn vị</a:t>
          </a:r>
          <a:endParaRPr lang="en-US" dirty="0">
            <a:latin typeface="Arial" panose="020B0604020202020204" pitchFamily="34" charset="0"/>
            <a:cs typeface="Arial" panose="020B0604020202020204" pitchFamily="34" charset="0"/>
          </a:endParaRPr>
        </a:p>
      </dgm:t>
    </dgm:pt>
    <dgm:pt modelId="{4A87CFB6-6C11-4E51-AFAF-68B4877BB9F2}" type="parTrans" cxnId="{FD7105B0-B2CA-49F6-8F1C-96B45831EC9E}">
      <dgm:prSet/>
      <dgm:spPr/>
      <dgm:t>
        <a:bodyPr/>
        <a:lstStyle/>
        <a:p>
          <a:endParaRPr lang="en-US"/>
        </a:p>
      </dgm:t>
    </dgm:pt>
    <dgm:pt modelId="{0DEAA5FA-5FDE-4E81-BACF-0EF703CD30BE}" type="sibTrans" cxnId="{FD7105B0-B2CA-49F6-8F1C-96B45831EC9E}">
      <dgm:prSet/>
      <dgm:spPr/>
      <dgm:t>
        <a:bodyPr/>
        <a:lstStyle/>
        <a:p>
          <a:endParaRPr lang="en-US"/>
        </a:p>
      </dgm:t>
    </dgm:pt>
    <dgm:pt modelId="{0B11F896-B1A2-4981-B08C-1C8EC011C48D}">
      <dgm:prSet phldrT="[Text]"/>
      <dgm:spPr/>
      <dgm:t>
        <a:bodyPr/>
        <a:lstStyle/>
        <a:p>
          <a:r>
            <a:rPr lang="en-US" dirty="0" smtClean="0">
              <a:latin typeface="Arial" panose="020B0604020202020204" pitchFamily="34" charset="0"/>
              <a:cs typeface="Arial" panose="020B0604020202020204" pitchFamily="34" charset="0"/>
            </a:rPr>
            <a:t>Nộp hồ </a:t>
          </a:r>
          <a:r>
            <a:rPr lang="en-US" dirty="0" err="1" smtClean="0">
              <a:latin typeface="Arial" panose="020B0604020202020204" pitchFamily="34" charset="0"/>
              <a:cs typeface="Arial" panose="020B0604020202020204" pitchFamily="34" charset="0"/>
            </a:rPr>
            <a:t>sơ</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sau</a:t>
          </a:r>
          <a:r>
            <a:rPr lang="en-US" dirty="0" smtClean="0">
              <a:latin typeface="Arial" panose="020B0604020202020204" pitchFamily="34" charset="0"/>
              <a:cs typeface="Arial" panose="020B0604020202020204" pitchFamily="34" charset="0"/>
            </a:rPr>
            <a:t> khi </a:t>
          </a:r>
          <a:r>
            <a:rPr lang="en-US" dirty="0" err="1" smtClean="0">
              <a:latin typeface="Arial" panose="020B0604020202020204" pitchFamily="34" charset="0"/>
              <a:cs typeface="Arial" panose="020B0604020202020204" pitchFamily="34" charset="0"/>
            </a:rPr>
            <a:t>kết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thúc</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công</a:t>
          </a:r>
          <a:r>
            <a:rPr lang="en-US" dirty="0" smtClean="0">
              <a:latin typeface="Arial" panose="020B0604020202020204" pitchFamily="34" charset="0"/>
              <a:cs typeface="Arial" panose="020B0604020202020204" pitchFamily="34" charset="0"/>
            </a:rPr>
            <a:t> việc</a:t>
          </a:r>
          <a:endParaRPr lang="en-US" dirty="0">
            <a:latin typeface="Arial" panose="020B0604020202020204" pitchFamily="34" charset="0"/>
            <a:cs typeface="Arial" panose="020B0604020202020204" pitchFamily="34" charset="0"/>
          </a:endParaRPr>
        </a:p>
      </dgm:t>
    </dgm:pt>
    <dgm:pt modelId="{AC085E08-71AD-4752-9CB4-84CB557F9557}" type="parTrans" cxnId="{AA0431E5-FE62-43AF-8714-311B52516231}">
      <dgm:prSet/>
      <dgm:spPr/>
      <dgm:t>
        <a:bodyPr/>
        <a:lstStyle/>
        <a:p>
          <a:endParaRPr lang="en-US"/>
        </a:p>
      </dgm:t>
    </dgm:pt>
    <dgm:pt modelId="{477B7F97-6560-42B6-B777-5CCD0EFEB19D}" type="sibTrans" cxnId="{AA0431E5-FE62-43AF-8714-311B52516231}">
      <dgm:prSet/>
      <dgm:spPr/>
      <dgm:t>
        <a:bodyPr/>
        <a:lstStyle/>
        <a:p>
          <a:endParaRPr lang="en-US"/>
        </a:p>
      </dgm:t>
    </dgm:pt>
    <dgm:pt modelId="{76BF9213-D432-4CDB-9528-CA682CE77C25}">
      <dgm:prSet phldrT="[Text]"/>
      <dgm:spPr/>
      <dgm:t>
        <a:bodyPr/>
        <a:lstStyle/>
        <a:p>
          <a:r>
            <a:rPr lang="en-US" dirty="0" smtClean="0">
              <a:latin typeface="Arial" panose="020B0604020202020204" pitchFamily="34" charset="0"/>
              <a:cs typeface="Arial" panose="020B0604020202020204" pitchFamily="34" charset="0"/>
            </a:rPr>
            <a:t>Lưu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cơ </a:t>
          </a:r>
          <a:r>
            <a:rPr lang="en-US" dirty="0" err="1" smtClean="0">
              <a:latin typeface="Arial" panose="020B0604020202020204" pitchFamily="34" charset="0"/>
              <a:cs typeface="Arial" panose="020B0604020202020204" pitchFamily="34" charset="0"/>
            </a:rPr>
            <a:t>quan</a:t>
          </a:r>
          <a:endParaRPr lang="en-US" dirty="0">
            <a:latin typeface="Arial" panose="020B0604020202020204" pitchFamily="34" charset="0"/>
            <a:cs typeface="Arial" panose="020B0604020202020204" pitchFamily="34" charset="0"/>
          </a:endParaRPr>
        </a:p>
      </dgm:t>
    </dgm:pt>
    <dgm:pt modelId="{18FAB7E7-563D-44AF-84E7-9DA405343EF7}" type="parTrans" cxnId="{3E1CD01F-CF4A-44D3-B274-7F00C9013867}">
      <dgm:prSet/>
      <dgm:spPr/>
      <dgm:t>
        <a:bodyPr/>
        <a:lstStyle/>
        <a:p>
          <a:endParaRPr lang="en-US"/>
        </a:p>
      </dgm:t>
    </dgm:pt>
    <dgm:pt modelId="{F4959C2B-0B07-46A4-9575-7ECFC0FDEC20}" type="sibTrans" cxnId="{3E1CD01F-CF4A-44D3-B274-7F00C9013867}">
      <dgm:prSet/>
      <dgm:spPr/>
      <dgm:t>
        <a:bodyPr/>
        <a:lstStyle/>
        <a:p>
          <a:endParaRPr lang="en-US"/>
        </a:p>
      </dgm:t>
    </dgm:pt>
    <dgm:pt modelId="{5C41A743-5616-4559-8A4E-7729E25E378E}">
      <dgm:prSet phldrT="[Text]"/>
      <dgm:spPr/>
      <dgm:t>
        <a:bodyPr/>
        <a:lstStyle/>
        <a:p>
          <a:r>
            <a:rPr lang="en-US" dirty="0" smtClean="0">
              <a:latin typeface="Arial" panose="020B0604020202020204" pitchFamily="34" charset="0"/>
              <a:cs typeface="Arial" panose="020B0604020202020204" pitchFamily="34" charset="0"/>
            </a:rPr>
            <a:t>Lưu hồ </a:t>
          </a:r>
          <a:r>
            <a:rPr lang="en-US" dirty="0" err="1" smtClean="0">
              <a:latin typeface="Arial" panose="020B0604020202020204" pitchFamily="34" charset="0"/>
              <a:cs typeface="Arial" panose="020B0604020202020204" pitchFamily="34" charset="0"/>
            </a:rPr>
            <a:t>sơ</a:t>
          </a:r>
          <a:r>
            <a:rPr lang="en-US" dirty="0" smtClean="0">
              <a:latin typeface="Arial" panose="020B0604020202020204" pitchFamily="34" charset="0"/>
              <a:cs typeface="Arial" panose="020B0604020202020204" pitchFamily="34" charset="0"/>
            </a:rPr>
            <a:t>, tài liệu lưu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có thời hạn bảo quản</a:t>
          </a:r>
          <a:endParaRPr lang="en-US" dirty="0">
            <a:latin typeface="Arial" panose="020B0604020202020204" pitchFamily="34" charset="0"/>
            <a:cs typeface="Arial" panose="020B0604020202020204" pitchFamily="34" charset="0"/>
          </a:endParaRPr>
        </a:p>
      </dgm:t>
    </dgm:pt>
    <dgm:pt modelId="{D6C99230-F5C1-41CA-90B4-7640E758AB3D}" type="parTrans" cxnId="{27109A0B-D97E-4E7B-A117-404F508DAE9A}">
      <dgm:prSet/>
      <dgm:spPr/>
      <dgm:t>
        <a:bodyPr/>
        <a:lstStyle/>
        <a:p>
          <a:endParaRPr lang="en-US"/>
        </a:p>
      </dgm:t>
    </dgm:pt>
    <dgm:pt modelId="{C9F176E0-B57A-41D9-87ED-55C85DF24752}" type="sibTrans" cxnId="{27109A0B-D97E-4E7B-A117-404F508DAE9A}">
      <dgm:prSet/>
      <dgm:spPr/>
      <dgm:t>
        <a:bodyPr/>
        <a:lstStyle/>
        <a:p>
          <a:endParaRPr lang="en-US"/>
        </a:p>
      </dgm:t>
    </dgm:pt>
    <dgm:pt modelId="{0A9F2ACC-F60E-413C-B2C3-5251C3884A8C}">
      <dgm:prSet phldrT="[Text]"/>
      <dgm:spPr/>
      <dgm:t>
        <a:bodyPr/>
        <a:lstStyle/>
        <a:p>
          <a:r>
            <a:rPr lang="en-US" dirty="0" smtClean="0">
              <a:latin typeface="Arial" panose="020B0604020202020204" pitchFamily="34" charset="0"/>
              <a:cs typeface="Arial" panose="020B0604020202020204" pitchFamily="34" charset="0"/>
            </a:rPr>
            <a:t>Lưu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lịch</a:t>
          </a:r>
          <a:r>
            <a:rPr lang="en-US" dirty="0" smtClean="0">
              <a:latin typeface="Arial" panose="020B0604020202020204" pitchFamily="34" charset="0"/>
              <a:cs typeface="Arial" panose="020B0604020202020204" pitchFamily="34" charset="0"/>
            </a:rPr>
            <a:t> sử</a:t>
          </a:r>
          <a:endParaRPr lang="en-US" dirty="0">
            <a:latin typeface="Arial" panose="020B0604020202020204" pitchFamily="34" charset="0"/>
            <a:cs typeface="Arial" panose="020B0604020202020204" pitchFamily="34" charset="0"/>
          </a:endParaRPr>
        </a:p>
      </dgm:t>
    </dgm:pt>
    <dgm:pt modelId="{B323C4B6-704B-4640-87E1-5A5367042A06}" type="parTrans" cxnId="{E40B9C09-C564-44E9-96B6-5A61A98A1729}">
      <dgm:prSet/>
      <dgm:spPr/>
      <dgm:t>
        <a:bodyPr/>
        <a:lstStyle/>
        <a:p>
          <a:endParaRPr lang="en-US"/>
        </a:p>
      </dgm:t>
    </dgm:pt>
    <dgm:pt modelId="{D0542833-47AC-4D6F-A0ED-42B20119C046}" type="sibTrans" cxnId="{E40B9C09-C564-44E9-96B6-5A61A98A1729}">
      <dgm:prSet/>
      <dgm:spPr/>
      <dgm:t>
        <a:bodyPr/>
        <a:lstStyle/>
        <a:p>
          <a:endParaRPr lang="en-US"/>
        </a:p>
      </dgm:t>
    </dgm:pt>
    <dgm:pt modelId="{12F0022E-55E5-4854-BD2F-A279A74D3AB3}">
      <dgm:prSet phldrT="[Text]"/>
      <dgm:spPr/>
      <dgm:t>
        <a:bodyPr/>
        <a:lstStyle/>
        <a:p>
          <a:r>
            <a:rPr lang="en-US" dirty="0" smtClean="0">
              <a:latin typeface="Arial" panose="020B0604020202020204" pitchFamily="34" charset="0"/>
              <a:cs typeface="Arial" panose="020B0604020202020204" pitchFamily="34" charset="0"/>
            </a:rPr>
            <a:t>Nộp hồ </a:t>
          </a:r>
          <a:r>
            <a:rPr lang="en-US" dirty="0" err="1" smtClean="0">
              <a:latin typeface="Arial" panose="020B0604020202020204" pitchFamily="34" charset="0"/>
              <a:cs typeface="Arial" panose="020B0604020202020204" pitchFamily="34" charset="0"/>
            </a:rPr>
            <a:t>sơ</a:t>
          </a:r>
          <a:r>
            <a:rPr lang="en-US" dirty="0" smtClean="0">
              <a:latin typeface="Arial" panose="020B0604020202020204" pitchFamily="34" charset="0"/>
              <a:cs typeface="Arial" panose="020B0604020202020204" pitchFamily="34" charset="0"/>
            </a:rPr>
            <a:t>, tài liệu lưu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có thời hạn bảo quản </a:t>
          </a:r>
          <a:r>
            <a:rPr lang="en-US" dirty="0" err="1" smtClean="0">
              <a:latin typeface="Arial" panose="020B0604020202020204" pitchFamily="34" charset="0"/>
              <a:cs typeface="Arial" panose="020B0604020202020204" pitchFamily="34" charset="0"/>
            </a:rPr>
            <a:t>vĩnh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viễn</a:t>
          </a:r>
          <a:endParaRPr lang="en-US" dirty="0">
            <a:latin typeface="Arial" panose="020B0604020202020204" pitchFamily="34" charset="0"/>
            <a:cs typeface="Arial" panose="020B0604020202020204" pitchFamily="34" charset="0"/>
          </a:endParaRPr>
        </a:p>
      </dgm:t>
    </dgm:pt>
    <dgm:pt modelId="{067B525F-4480-47BD-806F-EB87F718A91A}" type="parTrans" cxnId="{109AD29F-278F-498C-859A-FF72073FD1EC}">
      <dgm:prSet/>
      <dgm:spPr/>
      <dgm:t>
        <a:bodyPr/>
        <a:lstStyle/>
        <a:p>
          <a:endParaRPr lang="en-US"/>
        </a:p>
      </dgm:t>
    </dgm:pt>
    <dgm:pt modelId="{F4948CDA-90FA-4D42-9689-7D3091A2117D}" type="sibTrans" cxnId="{109AD29F-278F-498C-859A-FF72073FD1EC}">
      <dgm:prSet/>
      <dgm:spPr/>
      <dgm:t>
        <a:bodyPr/>
        <a:lstStyle/>
        <a:p>
          <a:endParaRPr lang="en-US"/>
        </a:p>
      </dgm:t>
    </dgm:pt>
    <dgm:pt modelId="{F93F2980-DCC9-46C0-9CDE-F4993765EF6F}">
      <dgm:prSet phldrT="[Text]"/>
      <dgm:spPr/>
      <dgm:t>
        <a:bodyPr/>
        <a:lstStyle/>
        <a:p>
          <a:r>
            <a:rPr lang="en-US" dirty="0" smtClean="0">
              <a:latin typeface="Arial" panose="020B0604020202020204" pitchFamily="34" charset="0"/>
              <a:cs typeface="Arial" panose="020B0604020202020204" pitchFamily="34" charset="0"/>
            </a:rPr>
            <a:t>Tiếp </a:t>
          </a:r>
          <a:r>
            <a:rPr lang="en-US" dirty="0" err="1" smtClean="0">
              <a:latin typeface="Arial" panose="020B0604020202020204" pitchFamily="34" charset="0"/>
              <a:cs typeface="Arial" panose="020B0604020202020204" pitchFamily="34" charset="0"/>
            </a:rPr>
            <a:t>nhận</a:t>
          </a:r>
          <a:r>
            <a:rPr lang="en-US" dirty="0" smtClean="0">
              <a:latin typeface="Arial" panose="020B0604020202020204" pitchFamily="34" charset="0"/>
              <a:cs typeface="Arial" panose="020B0604020202020204" pitchFamily="34" charset="0"/>
            </a:rPr>
            <a:t> hồ </a:t>
          </a:r>
          <a:r>
            <a:rPr lang="en-US" dirty="0" err="1" smtClean="0">
              <a:latin typeface="Arial" panose="020B0604020202020204" pitchFamily="34" charset="0"/>
              <a:cs typeface="Arial" panose="020B0604020202020204" pitchFamily="34" charset="0"/>
            </a:rPr>
            <a:t>sơ</a:t>
          </a:r>
          <a:r>
            <a:rPr lang="en-US" dirty="0" smtClean="0">
              <a:latin typeface="Arial" panose="020B0604020202020204" pitchFamily="34" charset="0"/>
              <a:cs typeface="Arial" panose="020B0604020202020204" pitchFamily="34" charset="0"/>
            </a:rPr>
            <a:t>, tài liệu </a:t>
          </a:r>
          <a:r>
            <a:rPr lang="en-US" dirty="0" err="1" smtClean="0">
              <a:latin typeface="Arial" panose="020B0604020202020204" pitchFamily="34" charset="0"/>
              <a:cs typeface="Arial" panose="020B0604020202020204" pitchFamily="34" charset="0"/>
            </a:rPr>
            <a:t>lưu</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trữ</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có</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thời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hạn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bảo</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quản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vĩnh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viễn</a:t>
          </a:r>
          <a:r>
            <a:rPr lang="en-U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từ nguồn nộp lưu</a:t>
          </a:r>
          <a:endParaRPr lang="en-US" dirty="0">
            <a:latin typeface="Arial" panose="020B0604020202020204" pitchFamily="34" charset="0"/>
            <a:cs typeface="Arial" panose="020B0604020202020204" pitchFamily="34" charset="0"/>
          </a:endParaRPr>
        </a:p>
      </dgm:t>
    </dgm:pt>
    <dgm:pt modelId="{02434715-E00F-43B7-BAF1-3D61DC1D22C9}" type="parTrans" cxnId="{225AD17D-5774-4B5D-90F7-614A179AB1C1}">
      <dgm:prSet/>
      <dgm:spPr/>
      <dgm:t>
        <a:bodyPr/>
        <a:lstStyle/>
        <a:p>
          <a:endParaRPr lang="en-US"/>
        </a:p>
      </dgm:t>
    </dgm:pt>
    <dgm:pt modelId="{AA0C6A8F-4007-4660-B3FD-61B1E79D8A8E}" type="sibTrans" cxnId="{225AD17D-5774-4B5D-90F7-614A179AB1C1}">
      <dgm:prSet/>
      <dgm:spPr/>
      <dgm:t>
        <a:bodyPr/>
        <a:lstStyle/>
        <a:p>
          <a:endParaRPr lang="en-US"/>
        </a:p>
      </dgm:t>
    </dgm:pt>
    <dgm:pt modelId="{23903052-4856-43DD-A9A8-FFF1967CAEC4}" type="pres">
      <dgm:prSet presAssocID="{BBCB0362-34B3-422F-8EA9-A6FA7C1CCBD4}" presName="Name0" presStyleCnt="0">
        <dgm:presLayoutVars>
          <dgm:dir/>
          <dgm:animLvl val="lvl"/>
          <dgm:resizeHandles/>
        </dgm:presLayoutVars>
      </dgm:prSet>
      <dgm:spPr/>
      <dgm:t>
        <a:bodyPr/>
        <a:lstStyle/>
        <a:p>
          <a:endParaRPr lang="en-US"/>
        </a:p>
      </dgm:t>
    </dgm:pt>
    <dgm:pt modelId="{487ADDFC-5887-40AA-9B4A-3C81F7E37C6B}" type="pres">
      <dgm:prSet presAssocID="{CF59158D-3F47-4C55-9006-F96F327477FE}" presName="linNode" presStyleCnt="0"/>
      <dgm:spPr/>
    </dgm:pt>
    <dgm:pt modelId="{11E637FB-C482-44FC-880C-946D1310A004}" type="pres">
      <dgm:prSet presAssocID="{CF59158D-3F47-4C55-9006-F96F327477FE}" presName="parentShp" presStyleLbl="node1" presStyleIdx="0" presStyleCnt="3">
        <dgm:presLayoutVars>
          <dgm:bulletEnabled val="1"/>
        </dgm:presLayoutVars>
      </dgm:prSet>
      <dgm:spPr/>
      <dgm:t>
        <a:bodyPr/>
        <a:lstStyle/>
        <a:p>
          <a:endParaRPr lang="en-US"/>
        </a:p>
      </dgm:t>
    </dgm:pt>
    <dgm:pt modelId="{78853C62-2C16-4376-A1C6-918FB8111375}" type="pres">
      <dgm:prSet presAssocID="{CF59158D-3F47-4C55-9006-F96F327477FE}" presName="childShp" presStyleLbl="bgAccFollowNode1" presStyleIdx="0" presStyleCnt="3">
        <dgm:presLayoutVars>
          <dgm:bulletEnabled val="1"/>
        </dgm:presLayoutVars>
      </dgm:prSet>
      <dgm:spPr/>
      <dgm:t>
        <a:bodyPr/>
        <a:lstStyle/>
        <a:p>
          <a:endParaRPr lang="en-US"/>
        </a:p>
      </dgm:t>
    </dgm:pt>
    <dgm:pt modelId="{88D2D91E-40E8-4829-A032-199618622479}" type="pres">
      <dgm:prSet presAssocID="{0DEAA5FA-5FDE-4E81-BACF-0EF703CD30BE}" presName="spacing" presStyleCnt="0"/>
      <dgm:spPr/>
    </dgm:pt>
    <dgm:pt modelId="{C8639591-13E6-4C8D-A26D-92ACD435994F}" type="pres">
      <dgm:prSet presAssocID="{76BF9213-D432-4CDB-9528-CA682CE77C25}" presName="linNode" presStyleCnt="0"/>
      <dgm:spPr/>
    </dgm:pt>
    <dgm:pt modelId="{0D1C8B68-F7CE-46AF-9C59-BCD955E3E8A0}" type="pres">
      <dgm:prSet presAssocID="{76BF9213-D432-4CDB-9528-CA682CE77C25}" presName="parentShp" presStyleLbl="node1" presStyleIdx="1" presStyleCnt="3">
        <dgm:presLayoutVars>
          <dgm:bulletEnabled val="1"/>
        </dgm:presLayoutVars>
      </dgm:prSet>
      <dgm:spPr/>
      <dgm:t>
        <a:bodyPr/>
        <a:lstStyle/>
        <a:p>
          <a:endParaRPr lang="en-US"/>
        </a:p>
      </dgm:t>
    </dgm:pt>
    <dgm:pt modelId="{92651BF1-E581-40EE-9776-D107E58C1377}" type="pres">
      <dgm:prSet presAssocID="{76BF9213-D432-4CDB-9528-CA682CE77C25}" presName="childShp" presStyleLbl="bgAccFollowNode1" presStyleIdx="1" presStyleCnt="3">
        <dgm:presLayoutVars>
          <dgm:bulletEnabled val="1"/>
        </dgm:presLayoutVars>
      </dgm:prSet>
      <dgm:spPr/>
      <dgm:t>
        <a:bodyPr/>
        <a:lstStyle/>
        <a:p>
          <a:endParaRPr lang="en-US"/>
        </a:p>
      </dgm:t>
    </dgm:pt>
    <dgm:pt modelId="{676E7192-7BC7-4B80-B8D2-96404EFE110C}" type="pres">
      <dgm:prSet presAssocID="{F4959C2B-0B07-46A4-9575-7ECFC0FDEC20}" presName="spacing" presStyleCnt="0"/>
      <dgm:spPr/>
    </dgm:pt>
    <dgm:pt modelId="{DC245F05-BEA5-4385-8037-E9915A575A37}" type="pres">
      <dgm:prSet presAssocID="{0A9F2ACC-F60E-413C-B2C3-5251C3884A8C}" presName="linNode" presStyleCnt="0"/>
      <dgm:spPr/>
    </dgm:pt>
    <dgm:pt modelId="{4109D6B6-9E9C-46FF-BD06-FD6E0AB87B79}" type="pres">
      <dgm:prSet presAssocID="{0A9F2ACC-F60E-413C-B2C3-5251C3884A8C}" presName="parentShp" presStyleLbl="node1" presStyleIdx="2" presStyleCnt="3">
        <dgm:presLayoutVars>
          <dgm:bulletEnabled val="1"/>
        </dgm:presLayoutVars>
      </dgm:prSet>
      <dgm:spPr/>
      <dgm:t>
        <a:bodyPr/>
        <a:lstStyle/>
        <a:p>
          <a:endParaRPr lang="en-US"/>
        </a:p>
      </dgm:t>
    </dgm:pt>
    <dgm:pt modelId="{7D6FEAE6-40AF-42CD-8B06-DC68D7672CB8}" type="pres">
      <dgm:prSet presAssocID="{0A9F2ACC-F60E-413C-B2C3-5251C3884A8C}" presName="childShp" presStyleLbl="bgAccFollowNode1" presStyleIdx="2" presStyleCnt="3">
        <dgm:presLayoutVars>
          <dgm:bulletEnabled val="1"/>
        </dgm:presLayoutVars>
      </dgm:prSet>
      <dgm:spPr/>
      <dgm:t>
        <a:bodyPr/>
        <a:lstStyle/>
        <a:p>
          <a:endParaRPr lang="en-US"/>
        </a:p>
      </dgm:t>
    </dgm:pt>
  </dgm:ptLst>
  <dgm:cxnLst>
    <dgm:cxn modelId="{E51D1EE8-8626-4880-9697-E5CACC3DA9A3}" type="presOf" srcId="{12F0022E-55E5-4854-BD2F-A279A74D3AB3}" destId="{92651BF1-E581-40EE-9776-D107E58C1377}" srcOrd="0" destOrd="1" presId="urn:microsoft.com/office/officeart/2005/8/layout/vList6"/>
    <dgm:cxn modelId="{3E1CD01F-CF4A-44D3-B274-7F00C9013867}" srcId="{BBCB0362-34B3-422F-8EA9-A6FA7C1CCBD4}" destId="{76BF9213-D432-4CDB-9528-CA682CE77C25}" srcOrd="1" destOrd="0" parTransId="{18FAB7E7-563D-44AF-84E7-9DA405343EF7}" sibTransId="{F4959C2B-0B07-46A4-9575-7ECFC0FDEC20}"/>
    <dgm:cxn modelId="{B43709FF-8B3A-4892-9806-7B3C76A3B653}" type="presOf" srcId="{76BF9213-D432-4CDB-9528-CA682CE77C25}" destId="{0D1C8B68-F7CE-46AF-9C59-BCD955E3E8A0}" srcOrd="0" destOrd="0" presId="urn:microsoft.com/office/officeart/2005/8/layout/vList6"/>
    <dgm:cxn modelId="{67743453-BE68-405F-B0BD-57A59B7C5904}" type="presOf" srcId="{5C41A743-5616-4559-8A4E-7729E25E378E}" destId="{92651BF1-E581-40EE-9776-D107E58C1377}" srcOrd="0" destOrd="0" presId="urn:microsoft.com/office/officeart/2005/8/layout/vList6"/>
    <dgm:cxn modelId="{225AD17D-5774-4B5D-90F7-614A179AB1C1}" srcId="{0A9F2ACC-F60E-413C-B2C3-5251C3884A8C}" destId="{F93F2980-DCC9-46C0-9CDE-F4993765EF6F}" srcOrd="0" destOrd="0" parTransId="{02434715-E00F-43B7-BAF1-3D61DC1D22C9}" sibTransId="{AA0C6A8F-4007-4660-B3FD-61B1E79D8A8E}"/>
    <dgm:cxn modelId="{109AD29F-278F-498C-859A-FF72073FD1EC}" srcId="{76BF9213-D432-4CDB-9528-CA682CE77C25}" destId="{12F0022E-55E5-4854-BD2F-A279A74D3AB3}" srcOrd="1" destOrd="0" parTransId="{067B525F-4480-47BD-806F-EB87F718A91A}" sibTransId="{F4948CDA-90FA-4D42-9689-7D3091A2117D}"/>
    <dgm:cxn modelId="{FD7105B0-B2CA-49F6-8F1C-96B45831EC9E}" srcId="{BBCB0362-34B3-422F-8EA9-A6FA7C1CCBD4}" destId="{CF59158D-3F47-4C55-9006-F96F327477FE}" srcOrd="0" destOrd="0" parTransId="{4A87CFB6-6C11-4E51-AFAF-68B4877BB9F2}" sibTransId="{0DEAA5FA-5FDE-4E81-BACF-0EF703CD30BE}"/>
    <dgm:cxn modelId="{B04FDED8-91F3-4D66-97A0-57A37D9F17AB}" type="presOf" srcId="{F93F2980-DCC9-46C0-9CDE-F4993765EF6F}" destId="{7D6FEAE6-40AF-42CD-8B06-DC68D7672CB8}" srcOrd="0" destOrd="0" presId="urn:microsoft.com/office/officeart/2005/8/layout/vList6"/>
    <dgm:cxn modelId="{27109A0B-D97E-4E7B-A117-404F508DAE9A}" srcId="{76BF9213-D432-4CDB-9528-CA682CE77C25}" destId="{5C41A743-5616-4559-8A4E-7729E25E378E}" srcOrd="0" destOrd="0" parTransId="{D6C99230-F5C1-41CA-90B4-7640E758AB3D}" sibTransId="{C9F176E0-B57A-41D9-87ED-55C85DF24752}"/>
    <dgm:cxn modelId="{2650988A-0DB8-4E52-8E83-7FF481AD1ECE}" type="presOf" srcId="{BBCB0362-34B3-422F-8EA9-A6FA7C1CCBD4}" destId="{23903052-4856-43DD-A9A8-FFF1967CAEC4}" srcOrd="0" destOrd="0" presId="urn:microsoft.com/office/officeart/2005/8/layout/vList6"/>
    <dgm:cxn modelId="{E40B9C09-C564-44E9-96B6-5A61A98A1729}" srcId="{BBCB0362-34B3-422F-8EA9-A6FA7C1CCBD4}" destId="{0A9F2ACC-F60E-413C-B2C3-5251C3884A8C}" srcOrd="2" destOrd="0" parTransId="{B323C4B6-704B-4640-87E1-5A5367042A06}" sibTransId="{D0542833-47AC-4D6F-A0ED-42B20119C046}"/>
    <dgm:cxn modelId="{210608CA-2E98-424C-AFEC-EFC7D02312D0}" type="presOf" srcId="{CF59158D-3F47-4C55-9006-F96F327477FE}" destId="{11E637FB-C482-44FC-880C-946D1310A004}" srcOrd="0" destOrd="0" presId="urn:microsoft.com/office/officeart/2005/8/layout/vList6"/>
    <dgm:cxn modelId="{C2C5AC6C-62FD-4A97-878A-CA30E887D0F5}" type="presOf" srcId="{0A9F2ACC-F60E-413C-B2C3-5251C3884A8C}" destId="{4109D6B6-9E9C-46FF-BD06-FD6E0AB87B79}" srcOrd="0" destOrd="0" presId="urn:microsoft.com/office/officeart/2005/8/layout/vList6"/>
    <dgm:cxn modelId="{AA0431E5-FE62-43AF-8714-311B52516231}" srcId="{CF59158D-3F47-4C55-9006-F96F327477FE}" destId="{0B11F896-B1A2-4981-B08C-1C8EC011C48D}" srcOrd="0" destOrd="0" parTransId="{AC085E08-71AD-4752-9CB4-84CB557F9557}" sibTransId="{477B7F97-6560-42B6-B777-5CCD0EFEB19D}"/>
    <dgm:cxn modelId="{64813527-9123-4BB9-BCBA-0BDDD1C29837}" type="presOf" srcId="{0B11F896-B1A2-4981-B08C-1C8EC011C48D}" destId="{78853C62-2C16-4376-A1C6-918FB8111375}" srcOrd="0" destOrd="0" presId="urn:microsoft.com/office/officeart/2005/8/layout/vList6"/>
    <dgm:cxn modelId="{69882E98-9AF7-48A3-9DE6-9DD02C4303C6}" type="presParOf" srcId="{23903052-4856-43DD-A9A8-FFF1967CAEC4}" destId="{487ADDFC-5887-40AA-9B4A-3C81F7E37C6B}" srcOrd="0" destOrd="0" presId="urn:microsoft.com/office/officeart/2005/8/layout/vList6"/>
    <dgm:cxn modelId="{74139FC5-B159-47AB-8162-52A3C271ED63}" type="presParOf" srcId="{487ADDFC-5887-40AA-9B4A-3C81F7E37C6B}" destId="{11E637FB-C482-44FC-880C-946D1310A004}" srcOrd="0" destOrd="0" presId="urn:microsoft.com/office/officeart/2005/8/layout/vList6"/>
    <dgm:cxn modelId="{9F43F024-E19D-4C5B-9F43-281A614ADF50}" type="presParOf" srcId="{487ADDFC-5887-40AA-9B4A-3C81F7E37C6B}" destId="{78853C62-2C16-4376-A1C6-918FB8111375}" srcOrd="1" destOrd="0" presId="urn:microsoft.com/office/officeart/2005/8/layout/vList6"/>
    <dgm:cxn modelId="{4A9D96EB-E039-4318-BFC2-2F8B7C3945F5}" type="presParOf" srcId="{23903052-4856-43DD-A9A8-FFF1967CAEC4}" destId="{88D2D91E-40E8-4829-A032-199618622479}" srcOrd="1" destOrd="0" presId="urn:microsoft.com/office/officeart/2005/8/layout/vList6"/>
    <dgm:cxn modelId="{7DE36183-4B45-4650-9821-610387B6D578}" type="presParOf" srcId="{23903052-4856-43DD-A9A8-FFF1967CAEC4}" destId="{C8639591-13E6-4C8D-A26D-92ACD435994F}" srcOrd="2" destOrd="0" presId="urn:microsoft.com/office/officeart/2005/8/layout/vList6"/>
    <dgm:cxn modelId="{6CE764D9-CE57-489E-B5FA-A39264D12953}" type="presParOf" srcId="{C8639591-13E6-4C8D-A26D-92ACD435994F}" destId="{0D1C8B68-F7CE-46AF-9C59-BCD955E3E8A0}" srcOrd="0" destOrd="0" presId="urn:microsoft.com/office/officeart/2005/8/layout/vList6"/>
    <dgm:cxn modelId="{4CEF8109-C852-49D8-B1D7-BEEEE305CC7F}" type="presParOf" srcId="{C8639591-13E6-4C8D-A26D-92ACD435994F}" destId="{92651BF1-E581-40EE-9776-D107E58C1377}" srcOrd="1" destOrd="0" presId="urn:microsoft.com/office/officeart/2005/8/layout/vList6"/>
    <dgm:cxn modelId="{19147A08-B97D-4E47-B783-BB74DFEA6B49}" type="presParOf" srcId="{23903052-4856-43DD-A9A8-FFF1967CAEC4}" destId="{676E7192-7BC7-4B80-B8D2-96404EFE110C}" srcOrd="3" destOrd="0" presId="urn:microsoft.com/office/officeart/2005/8/layout/vList6"/>
    <dgm:cxn modelId="{F2046CC1-8C03-4A0E-A5A1-54A26CC1BF7E}" type="presParOf" srcId="{23903052-4856-43DD-A9A8-FFF1967CAEC4}" destId="{DC245F05-BEA5-4385-8037-E9915A575A37}" srcOrd="4" destOrd="0" presId="urn:microsoft.com/office/officeart/2005/8/layout/vList6"/>
    <dgm:cxn modelId="{A8432B82-A16A-4927-8A8C-69EAD13E5B09}" type="presParOf" srcId="{DC245F05-BEA5-4385-8037-E9915A575A37}" destId="{4109D6B6-9E9C-46FF-BD06-FD6E0AB87B79}" srcOrd="0" destOrd="0" presId="urn:microsoft.com/office/officeart/2005/8/layout/vList6"/>
    <dgm:cxn modelId="{B94C11EA-5AB0-4667-B947-9CB0DBFE0F95}" type="presParOf" srcId="{DC245F05-BEA5-4385-8037-E9915A575A37}" destId="{7D6FEAE6-40AF-42CD-8B06-DC68D7672CB8}"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F43433-6FFA-4CCA-B2B8-A3E551B05978}"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14075806-897A-4ACC-BE70-8A3F19C8B250}">
      <dgm:prSet phldrT="[Text]"/>
      <dgm:spPr/>
      <dgm:t>
        <a:bodyPr/>
        <a:lstStyle/>
        <a:p>
          <a:r>
            <a:rPr lang="en-US" dirty="0" err="1" smtClean="0">
              <a:latin typeface="Arial" panose="020B0604020202020204" pitchFamily="34" charset="0"/>
              <a:cs typeface="Arial" panose="020B0604020202020204" pitchFamily="34" charset="0"/>
            </a:rPr>
            <a:t>Giai</a:t>
          </a:r>
          <a:r>
            <a:rPr lang="en-US" dirty="0" smtClean="0">
              <a:latin typeface="Arial" panose="020B0604020202020204" pitchFamily="34" charset="0"/>
              <a:cs typeface="Arial" panose="020B0604020202020204" pitchFamily="34" charset="0"/>
            </a:rPr>
            <a:t> đoạn 1</a:t>
          </a:r>
          <a:endParaRPr lang="en-US" dirty="0">
            <a:latin typeface="Arial" panose="020B0604020202020204" pitchFamily="34" charset="0"/>
            <a:cs typeface="Arial" panose="020B0604020202020204" pitchFamily="34" charset="0"/>
          </a:endParaRPr>
        </a:p>
      </dgm:t>
    </dgm:pt>
    <dgm:pt modelId="{F616AB83-000E-4EF7-B213-93A775BA6C61}" type="parTrans" cxnId="{F850CB21-B3A3-4CB2-BD65-F54D6613C2D3}">
      <dgm:prSet/>
      <dgm:spPr/>
      <dgm:t>
        <a:bodyPr/>
        <a:lstStyle/>
        <a:p>
          <a:endParaRPr lang="en-US"/>
        </a:p>
      </dgm:t>
    </dgm:pt>
    <dgm:pt modelId="{F4D67E61-DA50-4A15-A299-0D524CEA7BFB}" type="sibTrans" cxnId="{F850CB21-B3A3-4CB2-BD65-F54D6613C2D3}">
      <dgm:prSet/>
      <dgm:spPr/>
      <dgm:t>
        <a:bodyPr/>
        <a:lstStyle/>
        <a:p>
          <a:endParaRPr lang="en-US"/>
        </a:p>
      </dgm:t>
    </dgm:pt>
    <dgm:pt modelId="{089B54AB-7D71-4BBE-A0BA-A705D70260B5}">
      <dgm:prSet phldrT="[Text]"/>
      <dgm:spPr/>
      <dgm:t>
        <a:bodyPr/>
        <a:lstStyle/>
        <a:p>
          <a:r>
            <a:rPr lang="en-US" dirty="0" smtClean="0">
              <a:latin typeface="Arial" panose="020B0604020202020204" pitchFamily="34" charset="0"/>
              <a:cs typeface="Arial" panose="020B0604020202020204" pitchFamily="34" charset="0"/>
            </a:rPr>
            <a:t>Cài </a:t>
          </a:r>
          <a:r>
            <a:rPr lang="en-US" dirty="0" err="1" smtClean="0">
              <a:latin typeface="Arial" panose="020B0604020202020204" pitchFamily="34" charset="0"/>
              <a:cs typeface="Arial" panose="020B0604020202020204" pitchFamily="34" charset="0"/>
            </a:rPr>
            <a:t>đặt</a:t>
          </a:r>
          <a:r>
            <a:rPr lang="en-US" dirty="0" smtClean="0">
              <a:latin typeface="Arial" panose="020B0604020202020204" pitchFamily="34" charset="0"/>
              <a:cs typeface="Arial" panose="020B0604020202020204" pitchFamily="34" charset="0"/>
            </a:rPr>
            <a:t> phần mềm</a:t>
          </a:r>
          <a:endParaRPr lang="en-US" dirty="0">
            <a:latin typeface="Arial" panose="020B0604020202020204" pitchFamily="34" charset="0"/>
            <a:cs typeface="Arial" panose="020B0604020202020204" pitchFamily="34" charset="0"/>
          </a:endParaRPr>
        </a:p>
      </dgm:t>
    </dgm:pt>
    <dgm:pt modelId="{CA2DE957-AB6D-4534-98F6-B3DFCEE45C5C}" type="parTrans" cxnId="{7103FBCF-3A9C-4957-BE18-0423F1B7716C}">
      <dgm:prSet/>
      <dgm:spPr/>
      <dgm:t>
        <a:bodyPr/>
        <a:lstStyle/>
        <a:p>
          <a:endParaRPr lang="en-US"/>
        </a:p>
      </dgm:t>
    </dgm:pt>
    <dgm:pt modelId="{6922DC00-8D83-4497-9DBF-349A584F5001}" type="sibTrans" cxnId="{7103FBCF-3A9C-4957-BE18-0423F1B7716C}">
      <dgm:prSet/>
      <dgm:spPr/>
      <dgm:t>
        <a:bodyPr/>
        <a:lstStyle/>
        <a:p>
          <a:endParaRPr lang="en-US"/>
        </a:p>
      </dgm:t>
    </dgm:pt>
    <dgm:pt modelId="{38A27303-D38B-4E6E-BA54-0A085F64EB3B}">
      <dgm:prSet phldrT="[Text]"/>
      <dgm:spPr/>
      <dgm:t>
        <a:bodyPr/>
        <a:lstStyle/>
        <a:p>
          <a:r>
            <a:rPr lang="en-US" dirty="0" err="1" smtClean="0">
              <a:latin typeface="Arial" panose="020B0604020202020204" pitchFamily="34" charset="0"/>
              <a:cs typeface="Arial" panose="020B0604020202020204" pitchFamily="34" charset="0"/>
            </a:rPr>
            <a:t>Tích</a:t>
          </a:r>
          <a:r>
            <a:rPr lang="en-US" dirty="0" smtClean="0">
              <a:latin typeface="Arial" panose="020B0604020202020204" pitchFamily="34" charset="0"/>
              <a:cs typeface="Arial" panose="020B0604020202020204" pitchFamily="34" charset="0"/>
            </a:rPr>
            <a:t> hợp với các hệ thống bên </a:t>
          </a:r>
          <a:r>
            <a:rPr lang="en-US" dirty="0" err="1" smtClean="0">
              <a:latin typeface="Arial" panose="020B0604020202020204" pitchFamily="34" charset="0"/>
              <a:cs typeface="Arial" panose="020B0604020202020204" pitchFamily="34" charset="0"/>
            </a:rPr>
            <a:t>ngoài</a:t>
          </a:r>
          <a:endParaRPr lang="en-US" dirty="0">
            <a:latin typeface="Arial" panose="020B0604020202020204" pitchFamily="34" charset="0"/>
            <a:cs typeface="Arial" panose="020B0604020202020204" pitchFamily="34" charset="0"/>
          </a:endParaRPr>
        </a:p>
      </dgm:t>
    </dgm:pt>
    <dgm:pt modelId="{1BFA419D-B686-47A4-91F1-560939CAFCFB}" type="parTrans" cxnId="{D0E11C96-4BA9-44C4-8F25-36D695E46A09}">
      <dgm:prSet/>
      <dgm:spPr/>
      <dgm:t>
        <a:bodyPr/>
        <a:lstStyle/>
        <a:p>
          <a:endParaRPr lang="en-US"/>
        </a:p>
      </dgm:t>
    </dgm:pt>
    <dgm:pt modelId="{8F6307C1-2570-4EC1-9BE1-7DF0EC9D1EB7}" type="sibTrans" cxnId="{D0E11C96-4BA9-44C4-8F25-36D695E46A09}">
      <dgm:prSet/>
      <dgm:spPr/>
      <dgm:t>
        <a:bodyPr/>
        <a:lstStyle/>
        <a:p>
          <a:endParaRPr lang="en-US"/>
        </a:p>
      </dgm:t>
    </dgm:pt>
    <dgm:pt modelId="{5F6EF953-8A6C-4BE3-8400-FFE69BC7253E}">
      <dgm:prSet phldrT="[Text]"/>
      <dgm:spPr/>
      <dgm:t>
        <a:bodyPr/>
        <a:lstStyle/>
        <a:p>
          <a:r>
            <a:rPr lang="en-US" dirty="0" err="1" smtClean="0">
              <a:latin typeface="Arial" panose="020B0604020202020204" pitchFamily="34" charset="0"/>
              <a:cs typeface="Arial" panose="020B0604020202020204" pitchFamily="34" charset="0"/>
            </a:rPr>
            <a:t>Giai</a:t>
          </a:r>
          <a:r>
            <a:rPr lang="en-US" dirty="0" smtClean="0">
              <a:latin typeface="Arial" panose="020B0604020202020204" pitchFamily="34" charset="0"/>
              <a:cs typeface="Arial" panose="020B0604020202020204" pitchFamily="34" charset="0"/>
            </a:rPr>
            <a:t> đoạn 2</a:t>
          </a:r>
          <a:endParaRPr lang="en-US" dirty="0">
            <a:latin typeface="Arial" panose="020B0604020202020204" pitchFamily="34" charset="0"/>
            <a:cs typeface="Arial" panose="020B0604020202020204" pitchFamily="34" charset="0"/>
          </a:endParaRPr>
        </a:p>
      </dgm:t>
    </dgm:pt>
    <dgm:pt modelId="{5CCDB4C1-61CF-46D5-8A4B-432C7C81ED22}" type="parTrans" cxnId="{161A5D76-5BAE-4549-BEC1-1A71981A2C10}">
      <dgm:prSet/>
      <dgm:spPr/>
      <dgm:t>
        <a:bodyPr/>
        <a:lstStyle/>
        <a:p>
          <a:endParaRPr lang="en-US"/>
        </a:p>
      </dgm:t>
    </dgm:pt>
    <dgm:pt modelId="{B76E8FAE-4E59-4D6F-B7AE-18E527D8174D}" type="sibTrans" cxnId="{161A5D76-5BAE-4549-BEC1-1A71981A2C10}">
      <dgm:prSet/>
      <dgm:spPr/>
      <dgm:t>
        <a:bodyPr/>
        <a:lstStyle/>
        <a:p>
          <a:endParaRPr lang="en-US"/>
        </a:p>
      </dgm:t>
    </dgm:pt>
    <dgm:pt modelId="{8A96CC8C-95A7-4DB4-9B24-A5603BA42DC3}">
      <dgm:prSet phldrT="[Text]"/>
      <dgm:spPr/>
      <dgm:t>
        <a:bodyPr/>
        <a:lstStyle/>
        <a:p>
          <a:r>
            <a:rPr lang="en-US" dirty="0" smtClean="0">
              <a:latin typeface="Arial" panose="020B0604020202020204" pitchFamily="34" charset="0"/>
              <a:cs typeface="Arial" panose="020B0604020202020204" pitchFamily="34" charset="0"/>
            </a:rPr>
            <a:t>Chuyển </a:t>
          </a:r>
          <a:r>
            <a:rPr lang="en-US" dirty="0" err="1" smtClean="0">
              <a:latin typeface="Arial" panose="020B0604020202020204" pitchFamily="34" charset="0"/>
              <a:cs typeface="Arial" panose="020B0604020202020204" pitchFamily="34" charset="0"/>
            </a:rPr>
            <a:t>đổi</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dữ</a:t>
          </a:r>
          <a:r>
            <a:rPr lang="en-US" dirty="0" smtClean="0">
              <a:latin typeface="Arial" panose="020B0604020202020204" pitchFamily="34" charset="0"/>
              <a:cs typeface="Arial" panose="020B0604020202020204" pitchFamily="34" charset="0"/>
            </a:rPr>
            <a:t> liệu</a:t>
          </a:r>
          <a:endParaRPr lang="en-US" dirty="0">
            <a:latin typeface="Arial" panose="020B0604020202020204" pitchFamily="34" charset="0"/>
            <a:cs typeface="Arial" panose="020B0604020202020204" pitchFamily="34" charset="0"/>
          </a:endParaRPr>
        </a:p>
      </dgm:t>
    </dgm:pt>
    <dgm:pt modelId="{FFC20CBB-2412-4F20-9D8C-973BF83AB5AD}" type="parTrans" cxnId="{F4D3895C-59F8-46F4-ABA8-CA0C58431A2A}">
      <dgm:prSet/>
      <dgm:spPr/>
      <dgm:t>
        <a:bodyPr/>
        <a:lstStyle/>
        <a:p>
          <a:endParaRPr lang="en-US"/>
        </a:p>
      </dgm:t>
    </dgm:pt>
    <dgm:pt modelId="{81B33D21-4FDE-412A-8C4B-749C57B19FAA}" type="sibTrans" cxnId="{F4D3895C-59F8-46F4-ABA8-CA0C58431A2A}">
      <dgm:prSet/>
      <dgm:spPr/>
      <dgm:t>
        <a:bodyPr/>
        <a:lstStyle/>
        <a:p>
          <a:endParaRPr lang="en-US"/>
        </a:p>
      </dgm:t>
    </dgm:pt>
    <dgm:pt modelId="{47CC4BFB-1A75-40E3-B41E-2D760DA25F0D}">
      <dgm:prSet phldrT="[Text]"/>
      <dgm:spPr/>
      <dgm:t>
        <a:bodyPr/>
        <a:lstStyle/>
        <a:p>
          <a:r>
            <a:rPr lang="en-US" dirty="0" err="1" smtClean="0">
              <a:latin typeface="Arial" panose="020B0604020202020204" pitchFamily="34" charset="0"/>
              <a:cs typeface="Arial" panose="020B0604020202020204" pitchFamily="34" charset="0"/>
            </a:rPr>
            <a:t>Giai</a:t>
          </a:r>
          <a:r>
            <a:rPr lang="en-US" dirty="0" smtClean="0">
              <a:latin typeface="Arial" panose="020B0604020202020204" pitchFamily="34" charset="0"/>
              <a:cs typeface="Arial" panose="020B0604020202020204" pitchFamily="34" charset="0"/>
            </a:rPr>
            <a:t> đoạn 3</a:t>
          </a:r>
          <a:endParaRPr lang="en-US" dirty="0">
            <a:latin typeface="Arial" panose="020B0604020202020204" pitchFamily="34" charset="0"/>
            <a:cs typeface="Arial" panose="020B0604020202020204" pitchFamily="34" charset="0"/>
          </a:endParaRPr>
        </a:p>
      </dgm:t>
    </dgm:pt>
    <dgm:pt modelId="{BF973A55-7091-40F4-B265-F9DA67486538}" type="parTrans" cxnId="{2171A099-9D82-4A40-B3E2-37BF901CFE82}">
      <dgm:prSet/>
      <dgm:spPr/>
      <dgm:t>
        <a:bodyPr/>
        <a:lstStyle/>
        <a:p>
          <a:endParaRPr lang="en-US"/>
        </a:p>
      </dgm:t>
    </dgm:pt>
    <dgm:pt modelId="{F8AB0DBE-C68C-46CA-9D05-E35F8591988C}" type="sibTrans" cxnId="{2171A099-9D82-4A40-B3E2-37BF901CFE82}">
      <dgm:prSet/>
      <dgm:spPr/>
      <dgm:t>
        <a:bodyPr/>
        <a:lstStyle/>
        <a:p>
          <a:endParaRPr lang="en-US"/>
        </a:p>
      </dgm:t>
    </dgm:pt>
    <dgm:pt modelId="{46D2F7E5-BE7A-4A0F-8F0E-825B692378C2}">
      <dgm:prSet phldrT="[Text]"/>
      <dgm:spPr/>
      <dgm:t>
        <a:bodyPr/>
        <a:lstStyle/>
        <a:p>
          <a:r>
            <a:rPr lang="en-US" dirty="0" err="1" smtClean="0">
              <a:latin typeface="Arial" panose="020B0604020202020204" pitchFamily="34" charset="0"/>
              <a:cs typeface="Arial" panose="020B0604020202020204" pitchFamily="34" charset="0"/>
            </a:rPr>
            <a:t>Kiểm</a:t>
          </a:r>
          <a:r>
            <a:rPr lang="en-US" dirty="0" smtClean="0">
              <a:latin typeface="Arial" panose="020B0604020202020204" pitchFamily="34" charset="0"/>
              <a:cs typeface="Arial" panose="020B0604020202020204" pitchFamily="34" charset="0"/>
            </a:rPr>
            <a:t> thử</a:t>
          </a:r>
          <a:endParaRPr lang="en-US" dirty="0">
            <a:latin typeface="Arial" panose="020B0604020202020204" pitchFamily="34" charset="0"/>
            <a:cs typeface="Arial" panose="020B0604020202020204" pitchFamily="34" charset="0"/>
          </a:endParaRPr>
        </a:p>
      </dgm:t>
    </dgm:pt>
    <dgm:pt modelId="{7A4A4AEB-E2F7-4C81-BD40-6C94F05F2FF7}" type="parTrans" cxnId="{D6062AB2-F47A-4E4A-A0A4-A0849EE80CDC}">
      <dgm:prSet/>
      <dgm:spPr/>
      <dgm:t>
        <a:bodyPr/>
        <a:lstStyle/>
        <a:p>
          <a:endParaRPr lang="en-US"/>
        </a:p>
      </dgm:t>
    </dgm:pt>
    <dgm:pt modelId="{2CA372C1-CAF5-4E61-9EAA-2F5B13A10782}" type="sibTrans" cxnId="{D6062AB2-F47A-4E4A-A0A4-A0849EE80CDC}">
      <dgm:prSet/>
      <dgm:spPr/>
      <dgm:t>
        <a:bodyPr/>
        <a:lstStyle/>
        <a:p>
          <a:endParaRPr lang="en-US"/>
        </a:p>
      </dgm:t>
    </dgm:pt>
    <dgm:pt modelId="{2A57B146-C671-428A-B657-518ACF74794C}">
      <dgm:prSet phldrT="[Text]"/>
      <dgm:spPr/>
      <dgm:t>
        <a:bodyPr/>
        <a:lstStyle/>
        <a:p>
          <a:r>
            <a:rPr lang="en-US" dirty="0" err="1" smtClean="0">
              <a:latin typeface="Arial" panose="020B0604020202020204" pitchFamily="34" charset="0"/>
              <a:cs typeface="Arial" panose="020B0604020202020204" pitchFamily="34" charset="0"/>
            </a:rPr>
            <a:t>Vận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hành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chính</a:t>
          </a:r>
          <a:r>
            <a:rPr lang="en-US" dirty="0" smtClean="0">
              <a:latin typeface="Arial" panose="020B0604020202020204" pitchFamily="34" charset="0"/>
              <a:cs typeface="Arial" panose="020B0604020202020204" pitchFamily="34" charset="0"/>
            </a:rPr>
            <a:t> thức</a:t>
          </a:r>
          <a:endParaRPr lang="en-US" dirty="0">
            <a:latin typeface="Arial" panose="020B0604020202020204" pitchFamily="34" charset="0"/>
            <a:cs typeface="Arial" panose="020B0604020202020204" pitchFamily="34" charset="0"/>
          </a:endParaRPr>
        </a:p>
      </dgm:t>
    </dgm:pt>
    <dgm:pt modelId="{FDAF0F10-A693-4FA4-95AC-E399C4FB471E}" type="parTrans" cxnId="{667EFF17-2C8A-41F2-AAEC-AD2BD2F51206}">
      <dgm:prSet/>
      <dgm:spPr/>
      <dgm:t>
        <a:bodyPr/>
        <a:lstStyle/>
        <a:p>
          <a:endParaRPr lang="en-US"/>
        </a:p>
      </dgm:t>
    </dgm:pt>
    <dgm:pt modelId="{DF215025-E9C1-45C5-AA11-6725BD74AAB6}" type="sibTrans" cxnId="{667EFF17-2C8A-41F2-AAEC-AD2BD2F51206}">
      <dgm:prSet/>
      <dgm:spPr/>
      <dgm:t>
        <a:bodyPr/>
        <a:lstStyle/>
        <a:p>
          <a:endParaRPr lang="en-US"/>
        </a:p>
      </dgm:t>
    </dgm:pt>
    <dgm:pt modelId="{F3F6F909-2300-4028-B35D-6071E1D6E155}">
      <dgm:prSet phldrT="[Text]"/>
      <dgm:spPr/>
      <dgm:t>
        <a:bodyPr/>
        <a:lstStyle/>
        <a:p>
          <a:r>
            <a:rPr lang="en-US" dirty="0" err="1" smtClean="0">
              <a:latin typeface="Arial" panose="020B0604020202020204" pitchFamily="34" charset="0"/>
              <a:cs typeface="Arial" panose="020B0604020202020204" pitchFamily="34" charset="0"/>
            </a:rPr>
            <a:t>Thiết</a:t>
          </a:r>
          <a:r>
            <a:rPr lang="en-US" dirty="0" smtClean="0">
              <a:latin typeface="Arial" panose="020B0604020202020204" pitchFamily="34" charset="0"/>
              <a:cs typeface="Arial" panose="020B0604020202020204" pitchFamily="34" charset="0"/>
            </a:rPr>
            <a:t> lập </a:t>
          </a:r>
          <a:r>
            <a:rPr lang="en-US" dirty="0" err="1" smtClean="0">
              <a:latin typeface="Arial" panose="020B0604020202020204" pitchFamily="34" charset="0"/>
              <a:cs typeface="Arial" panose="020B0604020202020204" pitchFamily="34" charset="0"/>
            </a:rPr>
            <a:t>dữ</a:t>
          </a:r>
          <a:r>
            <a:rPr lang="en-US" dirty="0" smtClean="0">
              <a:latin typeface="Arial" panose="020B0604020202020204" pitchFamily="34" charset="0"/>
              <a:cs typeface="Arial" panose="020B0604020202020204" pitchFamily="34" charset="0"/>
            </a:rPr>
            <a:t> liệu danh mục</a:t>
          </a:r>
          <a:endParaRPr lang="en-US" dirty="0">
            <a:latin typeface="Arial" panose="020B0604020202020204" pitchFamily="34" charset="0"/>
            <a:cs typeface="Arial" panose="020B0604020202020204" pitchFamily="34" charset="0"/>
          </a:endParaRPr>
        </a:p>
      </dgm:t>
    </dgm:pt>
    <dgm:pt modelId="{27B0F463-23C3-4038-9346-E71BD282F9F7}" type="parTrans" cxnId="{145AF3B8-04AB-4703-A221-CFB96DEA67E4}">
      <dgm:prSet/>
      <dgm:spPr/>
      <dgm:t>
        <a:bodyPr/>
        <a:lstStyle/>
        <a:p>
          <a:endParaRPr lang="en-US"/>
        </a:p>
      </dgm:t>
    </dgm:pt>
    <dgm:pt modelId="{5A292B1B-59B5-441F-B6F9-2B912638AD6C}" type="sibTrans" cxnId="{145AF3B8-04AB-4703-A221-CFB96DEA67E4}">
      <dgm:prSet/>
      <dgm:spPr/>
      <dgm:t>
        <a:bodyPr/>
        <a:lstStyle/>
        <a:p>
          <a:endParaRPr lang="en-US"/>
        </a:p>
      </dgm:t>
    </dgm:pt>
    <dgm:pt modelId="{1B79E2D8-B236-4032-BF37-1025E578B593}" type="pres">
      <dgm:prSet presAssocID="{84F43433-6FFA-4CCA-B2B8-A3E551B05978}" presName="theList" presStyleCnt="0">
        <dgm:presLayoutVars>
          <dgm:dir/>
          <dgm:animLvl val="lvl"/>
          <dgm:resizeHandles val="exact"/>
        </dgm:presLayoutVars>
      </dgm:prSet>
      <dgm:spPr/>
      <dgm:t>
        <a:bodyPr/>
        <a:lstStyle/>
        <a:p>
          <a:endParaRPr lang="en-US"/>
        </a:p>
      </dgm:t>
    </dgm:pt>
    <dgm:pt modelId="{550EF931-61C6-477D-A591-C957C7F37658}" type="pres">
      <dgm:prSet presAssocID="{14075806-897A-4ACC-BE70-8A3F19C8B250}" presName="compNode" presStyleCnt="0"/>
      <dgm:spPr/>
    </dgm:pt>
    <dgm:pt modelId="{EF81DCB3-1F6B-488A-998F-2B293E7BD128}" type="pres">
      <dgm:prSet presAssocID="{14075806-897A-4ACC-BE70-8A3F19C8B250}" presName="noGeometry" presStyleCnt="0"/>
      <dgm:spPr/>
    </dgm:pt>
    <dgm:pt modelId="{67E8A720-F1AD-41DC-8FD3-B34DE694E98E}" type="pres">
      <dgm:prSet presAssocID="{14075806-897A-4ACC-BE70-8A3F19C8B250}" presName="childTextVisible" presStyleLbl="bgAccFollowNode1" presStyleIdx="0" presStyleCnt="3">
        <dgm:presLayoutVars>
          <dgm:bulletEnabled val="1"/>
        </dgm:presLayoutVars>
      </dgm:prSet>
      <dgm:spPr/>
      <dgm:t>
        <a:bodyPr/>
        <a:lstStyle/>
        <a:p>
          <a:endParaRPr lang="en-US"/>
        </a:p>
      </dgm:t>
    </dgm:pt>
    <dgm:pt modelId="{4C4E9965-2F12-4574-B5D6-5177504393D2}" type="pres">
      <dgm:prSet presAssocID="{14075806-897A-4ACC-BE70-8A3F19C8B250}" presName="childTextHidden" presStyleLbl="bgAccFollowNode1" presStyleIdx="0" presStyleCnt="3"/>
      <dgm:spPr/>
      <dgm:t>
        <a:bodyPr/>
        <a:lstStyle/>
        <a:p>
          <a:endParaRPr lang="en-US"/>
        </a:p>
      </dgm:t>
    </dgm:pt>
    <dgm:pt modelId="{38B71BF2-6E93-40B6-8FEE-D94707DCA5FD}" type="pres">
      <dgm:prSet presAssocID="{14075806-897A-4ACC-BE70-8A3F19C8B250}" presName="parentText" presStyleLbl="node1" presStyleIdx="0" presStyleCnt="3">
        <dgm:presLayoutVars>
          <dgm:chMax val="1"/>
          <dgm:bulletEnabled val="1"/>
        </dgm:presLayoutVars>
      </dgm:prSet>
      <dgm:spPr/>
      <dgm:t>
        <a:bodyPr/>
        <a:lstStyle/>
        <a:p>
          <a:endParaRPr lang="en-US"/>
        </a:p>
      </dgm:t>
    </dgm:pt>
    <dgm:pt modelId="{43AC6008-E637-4203-ACC2-74601AD0A4A1}" type="pres">
      <dgm:prSet presAssocID="{14075806-897A-4ACC-BE70-8A3F19C8B250}" presName="aSpace" presStyleCnt="0"/>
      <dgm:spPr/>
    </dgm:pt>
    <dgm:pt modelId="{C6045642-A4E6-47C6-AAF9-268B7C235F12}" type="pres">
      <dgm:prSet presAssocID="{5F6EF953-8A6C-4BE3-8400-FFE69BC7253E}" presName="compNode" presStyleCnt="0"/>
      <dgm:spPr/>
    </dgm:pt>
    <dgm:pt modelId="{861983A0-A447-462B-9FBC-BF7A5EC1B230}" type="pres">
      <dgm:prSet presAssocID="{5F6EF953-8A6C-4BE3-8400-FFE69BC7253E}" presName="noGeometry" presStyleCnt="0"/>
      <dgm:spPr/>
    </dgm:pt>
    <dgm:pt modelId="{53169A19-92E3-401E-9324-B020F8A300D8}" type="pres">
      <dgm:prSet presAssocID="{5F6EF953-8A6C-4BE3-8400-FFE69BC7253E}" presName="childTextVisible" presStyleLbl="bgAccFollowNode1" presStyleIdx="1" presStyleCnt="3">
        <dgm:presLayoutVars>
          <dgm:bulletEnabled val="1"/>
        </dgm:presLayoutVars>
      </dgm:prSet>
      <dgm:spPr/>
      <dgm:t>
        <a:bodyPr/>
        <a:lstStyle/>
        <a:p>
          <a:endParaRPr lang="en-US"/>
        </a:p>
      </dgm:t>
    </dgm:pt>
    <dgm:pt modelId="{49053EDC-8238-40E8-B71B-1036FD02EA62}" type="pres">
      <dgm:prSet presAssocID="{5F6EF953-8A6C-4BE3-8400-FFE69BC7253E}" presName="childTextHidden" presStyleLbl="bgAccFollowNode1" presStyleIdx="1" presStyleCnt="3"/>
      <dgm:spPr/>
      <dgm:t>
        <a:bodyPr/>
        <a:lstStyle/>
        <a:p>
          <a:endParaRPr lang="en-US"/>
        </a:p>
      </dgm:t>
    </dgm:pt>
    <dgm:pt modelId="{87B1C441-78DA-47AE-B4DA-B7C1D78E9C9D}" type="pres">
      <dgm:prSet presAssocID="{5F6EF953-8A6C-4BE3-8400-FFE69BC7253E}" presName="parentText" presStyleLbl="node1" presStyleIdx="1" presStyleCnt="3">
        <dgm:presLayoutVars>
          <dgm:chMax val="1"/>
          <dgm:bulletEnabled val="1"/>
        </dgm:presLayoutVars>
      </dgm:prSet>
      <dgm:spPr/>
      <dgm:t>
        <a:bodyPr/>
        <a:lstStyle/>
        <a:p>
          <a:endParaRPr lang="en-US"/>
        </a:p>
      </dgm:t>
    </dgm:pt>
    <dgm:pt modelId="{180B1A96-815B-483F-B661-4A1D54773AA1}" type="pres">
      <dgm:prSet presAssocID="{5F6EF953-8A6C-4BE3-8400-FFE69BC7253E}" presName="aSpace" presStyleCnt="0"/>
      <dgm:spPr/>
    </dgm:pt>
    <dgm:pt modelId="{E0F82D32-076F-4517-9592-D75E3DB8ACF6}" type="pres">
      <dgm:prSet presAssocID="{47CC4BFB-1A75-40E3-B41E-2D760DA25F0D}" presName="compNode" presStyleCnt="0"/>
      <dgm:spPr/>
    </dgm:pt>
    <dgm:pt modelId="{0038775C-6636-4636-A86A-FC6760350633}" type="pres">
      <dgm:prSet presAssocID="{47CC4BFB-1A75-40E3-B41E-2D760DA25F0D}" presName="noGeometry" presStyleCnt="0"/>
      <dgm:spPr/>
    </dgm:pt>
    <dgm:pt modelId="{1C84CF94-C6D9-43D6-A2C6-892CC0BF3EBE}" type="pres">
      <dgm:prSet presAssocID="{47CC4BFB-1A75-40E3-B41E-2D760DA25F0D}" presName="childTextVisible" presStyleLbl="bgAccFollowNode1" presStyleIdx="2" presStyleCnt="3">
        <dgm:presLayoutVars>
          <dgm:bulletEnabled val="1"/>
        </dgm:presLayoutVars>
      </dgm:prSet>
      <dgm:spPr/>
      <dgm:t>
        <a:bodyPr/>
        <a:lstStyle/>
        <a:p>
          <a:endParaRPr lang="en-US"/>
        </a:p>
      </dgm:t>
    </dgm:pt>
    <dgm:pt modelId="{56C7936B-7EBE-4CBE-A16D-11BA11CD6192}" type="pres">
      <dgm:prSet presAssocID="{47CC4BFB-1A75-40E3-B41E-2D760DA25F0D}" presName="childTextHidden" presStyleLbl="bgAccFollowNode1" presStyleIdx="2" presStyleCnt="3"/>
      <dgm:spPr/>
      <dgm:t>
        <a:bodyPr/>
        <a:lstStyle/>
        <a:p>
          <a:endParaRPr lang="en-US"/>
        </a:p>
      </dgm:t>
    </dgm:pt>
    <dgm:pt modelId="{E44B801B-115D-4DBA-A4A1-79E44D58E117}" type="pres">
      <dgm:prSet presAssocID="{47CC4BFB-1A75-40E3-B41E-2D760DA25F0D}" presName="parentText" presStyleLbl="node1" presStyleIdx="2" presStyleCnt="3">
        <dgm:presLayoutVars>
          <dgm:chMax val="1"/>
          <dgm:bulletEnabled val="1"/>
        </dgm:presLayoutVars>
      </dgm:prSet>
      <dgm:spPr/>
      <dgm:t>
        <a:bodyPr/>
        <a:lstStyle/>
        <a:p>
          <a:endParaRPr lang="en-US"/>
        </a:p>
      </dgm:t>
    </dgm:pt>
  </dgm:ptLst>
  <dgm:cxnLst>
    <dgm:cxn modelId="{F4D3895C-59F8-46F4-ABA8-CA0C58431A2A}" srcId="{5F6EF953-8A6C-4BE3-8400-FFE69BC7253E}" destId="{8A96CC8C-95A7-4DB4-9B24-A5603BA42DC3}" srcOrd="1" destOrd="0" parTransId="{FFC20CBB-2412-4F20-9D8C-973BF83AB5AD}" sibTransId="{81B33D21-4FDE-412A-8C4B-749C57B19FAA}"/>
    <dgm:cxn modelId="{89796E10-8A80-46F2-969D-BE8A2755B9A1}" type="presOf" srcId="{2A57B146-C671-428A-B657-518ACF74794C}" destId="{56C7936B-7EBE-4CBE-A16D-11BA11CD6192}" srcOrd="1" destOrd="1" presId="urn:microsoft.com/office/officeart/2005/8/layout/hProcess6"/>
    <dgm:cxn modelId="{5D0F28FA-DD28-474F-BD58-2FA9573F238D}" type="presOf" srcId="{84F43433-6FFA-4CCA-B2B8-A3E551B05978}" destId="{1B79E2D8-B236-4032-BF37-1025E578B593}" srcOrd="0" destOrd="0" presId="urn:microsoft.com/office/officeart/2005/8/layout/hProcess6"/>
    <dgm:cxn modelId="{2012E90C-1721-49D2-B7A6-85A7BA3838E2}" type="presOf" srcId="{5F6EF953-8A6C-4BE3-8400-FFE69BC7253E}" destId="{87B1C441-78DA-47AE-B4DA-B7C1D78E9C9D}" srcOrd="0" destOrd="0" presId="urn:microsoft.com/office/officeart/2005/8/layout/hProcess6"/>
    <dgm:cxn modelId="{803D3EB5-DDA9-4FA2-BD4D-15CC511A6D20}" type="presOf" srcId="{38A27303-D38B-4E6E-BA54-0A085F64EB3B}" destId="{67E8A720-F1AD-41DC-8FD3-B34DE694E98E}" srcOrd="0" destOrd="1" presId="urn:microsoft.com/office/officeart/2005/8/layout/hProcess6"/>
    <dgm:cxn modelId="{2A4045B7-A832-49B8-8CC7-B23098FA12E7}" type="presOf" srcId="{46D2F7E5-BE7A-4A0F-8F0E-825B692378C2}" destId="{1C84CF94-C6D9-43D6-A2C6-892CC0BF3EBE}" srcOrd="0" destOrd="0" presId="urn:microsoft.com/office/officeart/2005/8/layout/hProcess6"/>
    <dgm:cxn modelId="{5F792742-775A-4D5A-88D6-8E662040AC0F}" type="presOf" srcId="{38A27303-D38B-4E6E-BA54-0A085F64EB3B}" destId="{4C4E9965-2F12-4574-B5D6-5177504393D2}" srcOrd="1" destOrd="1" presId="urn:microsoft.com/office/officeart/2005/8/layout/hProcess6"/>
    <dgm:cxn modelId="{98762B73-4539-4872-BE77-1B41670611AC}" type="presOf" srcId="{8A96CC8C-95A7-4DB4-9B24-A5603BA42DC3}" destId="{49053EDC-8238-40E8-B71B-1036FD02EA62}" srcOrd="1" destOrd="1" presId="urn:microsoft.com/office/officeart/2005/8/layout/hProcess6"/>
    <dgm:cxn modelId="{7103FBCF-3A9C-4957-BE18-0423F1B7716C}" srcId="{14075806-897A-4ACC-BE70-8A3F19C8B250}" destId="{089B54AB-7D71-4BBE-A0BA-A705D70260B5}" srcOrd="0" destOrd="0" parTransId="{CA2DE957-AB6D-4534-98F6-B3DFCEE45C5C}" sibTransId="{6922DC00-8D83-4497-9DBF-349A584F5001}"/>
    <dgm:cxn modelId="{3FCE5425-582E-4189-B915-A72EF5FBFF1C}" type="presOf" srcId="{089B54AB-7D71-4BBE-A0BA-A705D70260B5}" destId="{4C4E9965-2F12-4574-B5D6-5177504393D2}" srcOrd="1" destOrd="0" presId="urn:microsoft.com/office/officeart/2005/8/layout/hProcess6"/>
    <dgm:cxn modelId="{667EFF17-2C8A-41F2-AAEC-AD2BD2F51206}" srcId="{47CC4BFB-1A75-40E3-B41E-2D760DA25F0D}" destId="{2A57B146-C671-428A-B657-518ACF74794C}" srcOrd="1" destOrd="0" parTransId="{FDAF0F10-A693-4FA4-95AC-E399C4FB471E}" sibTransId="{DF215025-E9C1-45C5-AA11-6725BD74AAB6}"/>
    <dgm:cxn modelId="{D0E11C96-4BA9-44C4-8F25-36D695E46A09}" srcId="{14075806-897A-4ACC-BE70-8A3F19C8B250}" destId="{38A27303-D38B-4E6E-BA54-0A085F64EB3B}" srcOrd="1" destOrd="0" parTransId="{1BFA419D-B686-47A4-91F1-560939CAFCFB}" sibTransId="{8F6307C1-2570-4EC1-9BE1-7DF0EC9D1EB7}"/>
    <dgm:cxn modelId="{9855AA1E-6420-4E9B-868F-F029DCC034AF}" type="presOf" srcId="{47CC4BFB-1A75-40E3-B41E-2D760DA25F0D}" destId="{E44B801B-115D-4DBA-A4A1-79E44D58E117}" srcOrd="0" destOrd="0" presId="urn:microsoft.com/office/officeart/2005/8/layout/hProcess6"/>
    <dgm:cxn modelId="{5CC7D72E-8E82-4E70-8F50-80F64A6A38C1}" type="presOf" srcId="{8A96CC8C-95A7-4DB4-9B24-A5603BA42DC3}" destId="{53169A19-92E3-401E-9324-B020F8A300D8}" srcOrd="0" destOrd="1" presId="urn:microsoft.com/office/officeart/2005/8/layout/hProcess6"/>
    <dgm:cxn modelId="{2171A099-9D82-4A40-B3E2-37BF901CFE82}" srcId="{84F43433-6FFA-4CCA-B2B8-A3E551B05978}" destId="{47CC4BFB-1A75-40E3-B41E-2D760DA25F0D}" srcOrd="2" destOrd="0" parTransId="{BF973A55-7091-40F4-B265-F9DA67486538}" sibTransId="{F8AB0DBE-C68C-46CA-9D05-E35F8591988C}"/>
    <dgm:cxn modelId="{F850CB21-B3A3-4CB2-BD65-F54D6613C2D3}" srcId="{84F43433-6FFA-4CCA-B2B8-A3E551B05978}" destId="{14075806-897A-4ACC-BE70-8A3F19C8B250}" srcOrd="0" destOrd="0" parTransId="{F616AB83-000E-4EF7-B213-93A775BA6C61}" sibTransId="{F4D67E61-DA50-4A15-A299-0D524CEA7BFB}"/>
    <dgm:cxn modelId="{145AF3B8-04AB-4703-A221-CFB96DEA67E4}" srcId="{5F6EF953-8A6C-4BE3-8400-FFE69BC7253E}" destId="{F3F6F909-2300-4028-B35D-6071E1D6E155}" srcOrd="0" destOrd="0" parTransId="{27B0F463-23C3-4038-9346-E71BD282F9F7}" sibTransId="{5A292B1B-59B5-441F-B6F9-2B912638AD6C}"/>
    <dgm:cxn modelId="{06E6B679-446D-4BA8-A02D-0EE4A47A750A}" type="presOf" srcId="{46D2F7E5-BE7A-4A0F-8F0E-825B692378C2}" destId="{56C7936B-7EBE-4CBE-A16D-11BA11CD6192}" srcOrd="1" destOrd="0" presId="urn:microsoft.com/office/officeart/2005/8/layout/hProcess6"/>
    <dgm:cxn modelId="{10D3D57E-EE42-4B01-8A34-CC5F0EC61684}" type="presOf" srcId="{F3F6F909-2300-4028-B35D-6071E1D6E155}" destId="{49053EDC-8238-40E8-B71B-1036FD02EA62}" srcOrd="1" destOrd="0" presId="urn:microsoft.com/office/officeart/2005/8/layout/hProcess6"/>
    <dgm:cxn modelId="{8858D3C6-F135-4DA2-8DF5-43E8EB995EA5}" type="presOf" srcId="{F3F6F909-2300-4028-B35D-6071E1D6E155}" destId="{53169A19-92E3-401E-9324-B020F8A300D8}" srcOrd="0" destOrd="0" presId="urn:microsoft.com/office/officeart/2005/8/layout/hProcess6"/>
    <dgm:cxn modelId="{B30FB3D4-2754-4C5D-89E5-2B796DC56A16}" type="presOf" srcId="{14075806-897A-4ACC-BE70-8A3F19C8B250}" destId="{38B71BF2-6E93-40B6-8FEE-D94707DCA5FD}" srcOrd="0" destOrd="0" presId="urn:microsoft.com/office/officeart/2005/8/layout/hProcess6"/>
    <dgm:cxn modelId="{161A5D76-5BAE-4549-BEC1-1A71981A2C10}" srcId="{84F43433-6FFA-4CCA-B2B8-A3E551B05978}" destId="{5F6EF953-8A6C-4BE3-8400-FFE69BC7253E}" srcOrd="1" destOrd="0" parTransId="{5CCDB4C1-61CF-46D5-8A4B-432C7C81ED22}" sibTransId="{B76E8FAE-4E59-4D6F-B7AE-18E527D8174D}"/>
    <dgm:cxn modelId="{BFB65667-3F86-4ACB-8A9D-7440E8659E33}" type="presOf" srcId="{089B54AB-7D71-4BBE-A0BA-A705D70260B5}" destId="{67E8A720-F1AD-41DC-8FD3-B34DE694E98E}" srcOrd="0" destOrd="0" presId="urn:microsoft.com/office/officeart/2005/8/layout/hProcess6"/>
    <dgm:cxn modelId="{B6164783-6D5D-42C7-A655-FF668ACDE54D}" type="presOf" srcId="{2A57B146-C671-428A-B657-518ACF74794C}" destId="{1C84CF94-C6D9-43D6-A2C6-892CC0BF3EBE}" srcOrd="0" destOrd="1" presId="urn:microsoft.com/office/officeart/2005/8/layout/hProcess6"/>
    <dgm:cxn modelId="{D6062AB2-F47A-4E4A-A0A4-A0849EE80CDC}" srcId="{47CC4BFB-1A75-40E3-B41E-2D760DA25F0D}" destId="{46D2F7E5-BE7A-4A0F-8F0E-825B692378C2}" srcOrd="0" destOrd="0" parTransId="{7A4A4AEB-E2F7-4C81-BD40-6C94F05F2FF7}" sibTransId="{2CA372C1-CAF5-4E61-9EAA-2F5B13A10782}"/>
    <dgm:cxn modelId="{D3F02B59-454C-42C5-9E90-71C1AAC0AD1B}" type="presParOf" srcId="{1B79E2D8-B236-4032-BF37-1025E578B593}" destId="{550EF931-61C6-477D-A591-C957C7F37658}" srcOrd="0" destOrd="0" presId="urn:microsoft.com/office/officeart/2005/8/layout/hProcess6"/>
    <dgm:cxn modelId="{E2752DF5-02ED-49B7-BB10-A69A105C03D0}" type="presParOf" srcId="{550EF931-61C6-477D-A591-C957C7F37658}" destId="{EF81DCB3-1F6B-488A-998F-2B293E7BD128}" srcOrd="0" destOrd="0" presId="urn:microsoft.com/office/officeart/2005/8/layout/hProcess6"/>
    <dgm:cxn modelId="{48897577-CEBD-4798-A1CD-DB82EACAF8D5}" type="presParOf" srcId="{550EF931-61C6-477D-A591-C957C7F37658}" destId="{67E8A720-F1AD-41DC-8FD3-B34DE694E98E}" srcOrd="1" destOrd="0" presId="urn:microsoft.com/office/officeart/2005/8/layout/hProcess6"/>
    <dgm:cxn modelId="{C16EF430-0345-40A1-9F89-F6D5F091EC39}" type="presParOf" srcId="{550EF931-61C6-477D-A591-C957C7F37658}" destId="{4C4E9965-2F12-4574-B5D6-5177504393D2}" srcOrd="2" destOrd="0" presId="urn:microsoft.com/office/officeart/2005/8/layout/hProcess6"/>
    <dgm:cxn modelId="{26C31D8F-CE90-42E5-87AF-372FC1FA3C5D}" type="presParOf" srcId="{550EF931-61C6-477D-A591-C957C7F37658}" destId="{38B71BF2-6E93-40B6-8FEE-D94707DCA5FD}" srcOrd="3" destOrd="0" presId="urn:microsoft.com/office/officeart/2005/8/layout/hProcess6"/>
    <dgm:cxn modelId="{C0F21E1F-291A-42AF-AA7F-A53EB31967BE}" type="presParOf" srcId="{1B79E2D8-B236-4032-BF37-1025E578B593}" destId="{43AC6008-E637-4203-ACC2-74601AD0A4A1}" srcOrd="1" destOrd="0" presId="urn:microsoft.com/office/officeart/2005/8/layout/hProcess6"/>
    <dgm:cxn modelId="{2CFEA80E-0EE5-4337-8228-28E0F1E0CAE3}" type="presParOf" srcId="{1B79E2D8-B236-4032-BF37-1025E578B593}" destId="{C6045642-A4E6-47C6-AAF9-268B7C235F12}" srcOrd="2" destOrd="0" presId="urn:microsoft.com/office/officeart/2005/8/layout/hProcess6"/>
    <dgm:cxn modelId="{A05CAFAD-4288-42BD-B8A3-25A6F1E752BB}" type="presParOf" srcId="{C6045642-A4E6-47C6-AAF9-268B7C235F12}" destId="{861983A0-A447-462B-9FBC-BF7A5EC1B230}" srcOrd="0" destOrd="0" presId="urn:microsoft.com/office/officeart/2005/8/layout/hProcess6"/>
    <dgm:cxn modelId="{560F9A28-3ADF-4C5B-9966-54E7999CEFD1}" type="presParOf" srcId="{C6045642-A4E6-47C6-AAF9-268B7C235F12}" destId="{53169A19-92E3-401E-9324-B020F8A300D8}" srcOrd="1" destOrd="0" presId="urn:microsoft.com/office/officeart/2005/8/layout/hProcess6"/>
    <dgm:cxn modelId="{20554FCC-1C40-4B83-9BA4-1BB143F02151}" type="presParOf" srcId="{C6045642-A4E6-47C6-AAF9-268B7C235F12}" destId="{49053EDC-8238-40E8-B71B-1036FD02EA62}" srcOrd="2" destOrd="0" presId="urn:microsoft.com/office/officeart/2005/8/layout/hProcess6"/>
    <dgm:cxn modelId="{AB3D2B5E-9618-4EE3-8415-4344358991F0}" type="presParOf" srcId="{C6045642-A4E6-47C6-AAF9-268B7C235F12}" destId="{87B1C441-78DA-47AE-B4DA-B7C1D78E9C9D}" srcOrd="3" destOrd="0" presId="urn:microsoft.com/office/officeart/2005/8/layout/hProcess6"/>
    <dgm:cxn modelId="{12D69E99-E99F-4C8B-B270-0801DE056CF8}" type="presParOf" srcId="{1B79E2D8-B236-4032-BF37-1025E578B593}" destId="{180B1A96-815B-483F-B661-4A1D54773AA1}" srcOrd="3" destOrd="0" presId="urn:microsoft.com/office/officeart/2005/8/layout/hProcess6"/>
    <dgm:cxn modelId="{5CC9159C-C231-4D02-8EA4-0701B9F4B808}" type="presParOf" srcId="{1B79E2D8-B236-4032-BF37-1025E578B593}" destId="{E0F82D32-076F-4517-9592-D75E3DB8ACF6}" srcOrd="4" destOrd="0" presId="urn:microsoft.com/office/officeart/2005/8/layout/hProcess6"/>
    <dgm:cxn modelId="{11523C8E-4210-4E37-A187-54482B16B773}" type="presParOf" srcId="{E0F82D32-076F-4517-9592-D75E3DB8ACF6}" destId="{0038775C-6636-4636-A86A-FC6760350633}" srcOrd="0" destOrd="0" presId="urn:microsoft.com/office/officeart/2005/8/layout/hProcess6"/>
    <dgm:cxn modelId="{E628200C-BB08-4F0F-9617-A61F3C90C249}" type="presParOf" srcId="{E0F82D32-076F-4517-9592-D75E3DB8ACF6}" destId="{1C84CF94-C6D9-43D6-A2C6-892CC0BF3EBE}" srcOrd="1" destOrd="0" presId="urn:microsoft.com/office/officeart/2005/8/layout/hProcess6"/>
    <dgm:cxn modelId="{BAE4C433-7568-4224-ADDC-AF9F0BFC55C6}" type="presParOf" srcId="{E0F82D32-076F-4517-9592-D75E3DB8ACF6}" destId="{56C7936B-7EBE-4CBE-A16D-11BA11CD6192}" srcOrd="2" destOrd="0" presId="urn:microsoft.com/office/officeart/2005/8/layout/hProcess6"/>
    <dgm:cxn modelId="{FF649D04-9B57-42BF-B920-80516B4F68EC}" type="presParOf" srcId="{E0F82D32-076F-4517-9592-D75E3DB8ACF6}" destId="{E44B801B-115D-4DBA-A4A1-79E44D58E11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1100BF-39E4-4FF5-A326-A02E0796DEEA}">
      <dsp:nvSpPr>
        <dsp:cNvPr id="0" name=""/>
        <dsp:cNvSpPr/>
      </dsp:nvSpPr>
      <dsp:spPr>
        <a:xfrm>
          <a:off x="867727" y="0"/>
          <a:ext cx="9834245" cy="444817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A15A23-8ADF-456D-92F6-374CBF2EAE8C}">
      <dsp:nvSpPr>
        <dsp:cNvPr id="0" name=""/>
        <dsp:cNvSpPr/>
      </dsp:nvSpPr>
      <dsp:spPr>
        <a:xfrm>
          <a:off x="0" y="1334452"/>
          <a:ext cx="3470910" cy="1779270"/>
        </a:xfrm>
        <a:prstGeom prst="roundRect">
          <a:avLst/>
        </a:prstGeom>
        <a:solidFill>
          <a:schemeClr val="accent5">
            <a:lumMod val="50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err="1" smtClean="0">
              <a:latin typeface="Arial" panose="020B0604020202020204" pitchFamily="34" charset="0"/>
              <a:cs typeface="Arial" panose="020B0604020202020204" pitchFamily="34" charset="0"/>
            </a:rPr>
            <a:t>Lưu</a:t>
          </a:r>
          <a:r>
            <a:rPr lang="en-US" sz="3200" kern="1200" dirty="0" smtClean="0">
              <a:latin typeface="Arial" panose="020B0604020202020204" pitchFamily="34" charset="0"/>
              <a:cs typeface="Arial" panose="020B0604020202020204" pitchFamily="34" charset="0"/>
            </a:rPr>
            <a:t> </a:t>
          </a:r>
          <a:r>
            <a:rPr lang="en-US" sz="3200" kern="1200" dirty="0" err="1" smtClean="0">
              <a:latin typeface="Arial" panose="020B0604020202020204" pitchFamily="34" charset="0"/>
              <a:cs typeface="Arial" panose="020B0604020202020204" pitchFamily="34" charset="0"/>
            </a:rPr>
            <a:t>trữ</a:t>
          </a:r>
          <a:r>
            <a:rPr lang="en-US" sz="3200" kern="1200" dirty="0" smtClean="0">
              <a:latin typeface="Arial" panose="020B0604020202020204" pitchFamily="34" charset="0"/>
              <a:cs typeface="Arial" panose="020B0604020202020204" pitchFamily="34" charset="0"/>
            </a:rPr>
            <a:t> đơn vị</a:t>
          </a:r>
          <a:endParaRPr lang="en-US" sz="3200" kern="1200" dirty="0">
            <a:latin typeface="Arial" panose="020B0604020202020204" pitchFamily="34" charset="0"/>
            <a:cs typeface="Arial" panose="020B0604020202020204" pitchFamily="34" charset="0"/>
          </a:endParaRPr>
        </a:p>
      </dsp:txBody>
      <dsp:txXfrm>
        <a:off x="86857" y="1421309"/>
        <a:ext cx="3297196" cy="1605556"/>
      </dsp:txXfrm>
    </dsp:sp>
    <dsp:sp modelId="{2FA89042-9A7D-404C-A80F-4A97FAD3E4B8}">
      <dsp:nvSpPr>
        <dsp:cNvPr id="0" name=""/>
        <dsp:cNvSpPr/>
      </dsp:nvSpPr>
      <dsp:spPr>
        <a:xfrm>
          <a:off x="4049394" y="1334452"/>
          <a:ext cx="3470910" cy="1779270"/>
        </a:xfrm>
        <a:prstGeom prst="roundRect">
          <a:avLst/>
        </a:prstGeom>
        <a:solidFill>
          <a:schemeClr val="accent4">
            <a:lumMod val="7500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err="1" smtClean="0">
              <a:latin typeface="Arial" panose="020B0604020202020204" pitchFamily="34" charset="0"/>
              <a:cs typeface="Arial" panose="020B0604020202020204" pitchFamily="34" charset="0"/>
            </a:rPr>
            <a:t>Lưu</a:t>
          </a:r>
          <a:r>
            <a:rPr lang="en-US" sz="3200" kern="1200" dirty="0" smtClean="0">
              <a:latin typeface="Arial" panose="020B0604020202020204" pitchFamily="34" charset="0"/>
              <a:cs typeface="Arial" panose="020B0604020202020204" pitchFamily="34" charset="0"/>
            </a:rPr>
            <a:t> </a:t>
          </a:r>
          <a:r>
            <a:rPr lang="en-US" sz="3200" kern="1200" dirty="0" err="1" smtClean="0">
              <a:latin typeface="Arial" panose="020B0604020202020204" pitchFamily="34" charset="0"/>
              <a:cs typeface="Arial" panose="020B0604020202020204" pitchFamily="34" charset="0"/>
            </a:rPr>
            <a:t>trữ</a:t>
          </a:r>
          <a:r>
            <a:rPr lang="en-US" sz="3200" kern="1200" dirty="0" smtClean="0">
              <a:latin typeface="Arial" panose="020B0604020202020204" pitchFamily="34" charset="0"/>
              <a:cs typeface="Arial" panose="020B0604020202020204" pitchFamily="34" charset="0"/>
            </a:rPr>
            <a:t> cơ </a:t>
          </a:r>
          <a:r>
            <a:rPr lang="en-US" sz="3200" kern="1200" dirty="0" err="1" smtClean="0">
              <a:latin typeface="Arial" panose="020B0604020202020204" pitchFamily="34" charset="0"/>
              <a:cs typeface="Arial" panose="020B0604020202020204" pitchFamily="34" charset="0"/>
            </a:rPr>
            <a:t>quan</a:t>
          </a:r>
          <a:endParaRPr lang="en-US" sz="3200" kern="1200" dirty="0">
            <a:latin typeface="Arial" panose="020B0604020202020204" pitchFamily="34" charset="0"/>
            <a:cs typeface="Arial" panose="020B0604020202020204" pitchFamily="34" charset="0"/>
          </a:endParaRPr>
        </a:p>
      </dsp:txBody>
      <dsp:txXfrm>
        <a:off x="4136251" y="1421309"/>
        <a:ext cx="3297196" cy="1605556"/>
      </dsp:txXfrm>
    </dsp:sp>
    <dsp:sp modelId="{D85B47C6-D8C9-41FB-8919-DA16EB445607}">
      <dsp:nvSpPr>
        <dsp:cNvPr id="0" name=""/>
        <dsp:cNvSpPr/>
      </dsp:nvSpPr>
      <dsp:spPr>
        <a:xfrm>
          <a:off x="8098790" y="1334452"/>
          <a:ext cx="3470910" cy="177927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err="1" smtClean="0">
              <a:latin typeface="Arial" panose="020B0604020202020204" pitchFamily="34" charset="0"/>
              <a:cs typeface="Arial" panose="020B0604020202020204" pitchFamily="34" charset="0"/>
            </a:rPr>
            <a:t>Lưu</a:t>
          </a:r>
          <a:r>
            <a:rPr lang="en-US" sz="3200" kern="1200" dirty="0" smtClean="0">
              <a:latin typeface="Arial" panose="020B0604020202020204" pitchFamily="34" charset="0"/>
              <a:cs typeface="Arial" panose="020B0604020202020204" pitchFamily="34" charset="0"/>
            </a:rPr>
            <a:t> </a:t>
          </a:r>
          <a:r>
            <a:rPr lang="en-US" sz="3200" kern="1200" dirty="0" err="1" smtClean="0">
              <a:latin typeface="Arial" panose="020B0604020202020204" pitchFamily="34" charset="0"/>
              <a:cs typeface="Arial" panose="020B0604020202020204" pitchFamily="34" charset="0"/>
            </a:rPr>
            <a:t>trữ</a:t>
          </a:r>
          <a:r>
            <a:rPr lang="en-US" sz="3200" kern="1200" dirty="0" smtClean="0">
              <a:latin typeface="Arial" panose="020B0604020202020204" pitchFamily="34" charset="0"/>
              <a:cs typeface="Arial" panose="020B0604020202020204" pitchFamily="34" charset="0"/>
            </a:rPr>
            <a:t> </a:t>
          </a:r>
          <a:r>
            <a:rPr lang="en-US" sz="3200" kern="1200" dirty="0" err="1" smtClean="0">
              <a:latin typeface="Arial" panose="020B0604020202020204" pitchFamily="34" charset="0"/>
              <a:cs typeface="Arial" panose="020B0604020202020204" pitchFamily="34" charset="0"/>
            </a:rPr>
            <a:t>lịch</a:t>
          </a:r>
          <a:r>
            <a:rPr lang="en-US" sz="3200" kern="1200" dirty="0" smtClean="0">
              <a:latin typeface="Arial" panose="020B0604020202020204" pitchFamily="34" charset="0"/>
              <a:cs typeface="Arial" panose="020B0604020202020204" pitchFamily="34" charset="0"/>
            </a:rPr>
            <a:t> sử cấp tỉnh</a:t>
          </a:r>
          <a:endParaRPr lang="en-US" sz="3200" kern="1200" dirty="0">
            <a:latin typeface="Arial" panose="020B0604020202020204" pitchFamily="34" charset="0"/>
            <a:cs typeface="Arial" panose="020B0604020202020204" pitchFamily="34" charset="0"/>
          </a:endParaRPr>
        </a:p>
      </dsp:txBody>
      <dsp:txXfrm>
        <a:off x="8185647" y="1421309"/>
        <a:ext cx="3297196" cy="16055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853C62-2C16-4376-A1C6-918FB8111375}">
      <dsp:nvSpPr>
        <dsp:cNvPr id="0" name=""/>
        <dsp:cNvSpPr/>
      </dsp:nvSpPr>
      <dsp:spPr>
        <a:xfrm>
          <a:off x="4333239" y="0"/>
          <a:ext cx="6499860" cy="1390054"/>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Nộp hồ </a:t>
          </a:r>
          <a:r>
            <a:rPr lang="en-US" sz="2100" kern="1200" dirty="0" err="1" smtClean="0">
              <a:latin typeface="Arial" panose="020B0604020202020204" pitchFamily="34" charset="0"/>
              <a:cs typeface="Arial" panose="020B0604020202020204" pitchFamily="34" charset="0"/>
            </a:rPr>
            <a:t>sơ</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sau</a:t>
          </a:r>
          <a:r>
            <a:rPr lang="en-US" sz="2100" kern="1200" dirty="0" smtClean="0">
              <a:latin typeface="Arial" panose="020B0604020202020204" pitchFamily="34" charset="0"/>
              <a:cs typeface="Arial" panose="020B0604020202020204" pitchFamily="34" charset="0"/>
            </a:rPr>
            <a:t> khi </a:t>
          </a:r>
          <a:r>
            <a:rPr lang="en-US" sz="2100" kern="1200" dirty="0" err="1" smtClean="0">
              <a:latin typeface="Arial" panose="020B0604020202020204" pitchFamily="34" charset="0"/>
              <a:cs typeface="Arial" panose="020B0604020202020204" pitchFamily="34" charset="0"/>
            </a:rPr>
            <a:t>kết</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thúc</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công</a:t>
          </a:r>
          <a:r>
            <a:rPr lang="en-US" sz="2100" kern="1200" dirty="0" smtClean="0">
              <a:latin typeface="Arial" panose="020B0604020202020204" pitchFamily="34" charset="0"/>
              <a:cs typeface="Arial" panose="020B0604020202020204" pitchFamily="34" charset="0"/>
            </a:rPr>
            <a:t> việc</a:t>
          </a:r>
          <a:endParaRPr lang="en-US" sz="2100" kern="1200" dirty="0">
            <a:latin typeface="Arial" panose="020B0604020202020204" pitchFamily="34" charset="0"/>
            <a:cs typeface="Arial" panose="020B0604020202020204" pitchFamily="34" charset="0"/>
          </a:endParaRPr>
        </a:p>
      </dsp:txBody>
      <dsp:txXfrm>
        <a:off x="4333239" y="173757"/>
        <a:ext cx="5978590" cy="1042540"/>
      </dsp:txXfrm>
    </dsp:sp>
    <dsp:sp modelId="{11E637FB-C482-44FC-880C-946D1310A004}">
      <dsp:nvSpPr>
        <dsp:cNvPr id="0" name=""/>
        <dsp:cNvSpPr/>
      </dsp:nvSpPr>
      <dsp:spPr>
        <a:xfrm>
          <a:off x="0" y="0"/>
          <a:ext cx="4333240" cy="13900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anose="020B0604020202020204" pitchFamily="34" charset="0"/>
              <a:cs typeface="Arial" panose="020B0604020202020204" pitchFamily="34" charset="0"/>
            </a:rPr>
            <a:t>Lưu </a:t>
          </a:r>
          <a:r>
            <a:rPr lang="en-US" sz="4100" kern="1200" dirty="0" err="1" smtClean="0">
              <a:latin typeface="Arial" panose="020B0604020202020204" pitchFamily="34" charset="0"/>
              <a:cs typeface="Arial" panose="020B0604020202020204" pitchFamily="34" charset="0"/>
            </a:rPr>
            <a:t>trữ</a:t>
          </a:r>
          <a:r>
            <a:rPr lang="en-US" sz="4100" kern="1200" dirty="0" smtClean="0">
              <a:latin typeface="Arial" panose="020B0604020202020204" pitchFamily="34" charset="0"/>
              <a:cs typeface="Arial" panose="020B0604020202020204" pitchFamily="34" charset="0"/>
            </a:rPr>
            <a:t> đơn vị</a:t>
          </a:r>
          <a:endParaRPr lang="en-US" sz="4100" kern="1200" dirty="0">
            <a:latin typeface="Arial" panose="020B0604020202020204" pitchFamily="34" charset="0"/>
            <a:cs typeface="Arial" panose="020B0604020202020204" pitchFamily="34" charset="0"/>
          </a:endParaRPr>
        </a:p>
      </dsp:txBody>
      <dsp:txXfrm>
        <a:off x="67857" y="67857"/>
        <a:ext cx="4197526" cy="1254340"/>
      </dsp:txXfrm>
    </dsp:sp>
    <dsp:sp modelId="{92651BF1-E581-40EE-9776-D107E58C1377}">
      <dsp:nvSpPr>
        <dsp:cNvPr id="0" name=""/>
        <dsp:cNvSpPr/>
      </dsp:nvSpPr>
      <dsp:spPr>
        <a:xfrm>
          <a:off x="4333239" y="1529060"/>
          <a:ext cx="6499860" cy="1390054"/>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Lưu hồ </a:t>
          </a:r>
          <a:r>
            <a:rPr lang="en-US" sz="2100" kern="1200" dirty="0" err="1" smtClean="0">
              <a:latin typeface="Arial" panose="020B0604020202020204" pitchFamily="34" charset="0"/>
              <a:cs typeface="Arial" panose="020B0604020202020204" pitchFamily="34" charset="0"/>
            </a:rPr>
            <a:t>sơ</a:t>
          </a:r>
          <a:r>
            <a:rPr lang="en-US" sz="2100" kern="1200" dirty="0" smtClean="0">
              <a:latin typeface="Arial" panose="020B0604020202020204" pitchFamily="34" charset="0"/>
              <a:cs typeface="Arial" panose="020B0604020202020204" pitchFamily="34" charset="0"/>
            </a:rPr>
            <a:t>, tài liệu lưu </a:t>
          </a:r>
          <a:r>
            <a:rPr lang="en-US" sz="2100" kern="1200" dirty="0" err="1" smtClean="0">
              <a:latin typeface="Arial" panose="020B0604020202020204" pitchFamily="34" charset="0"/>
              <a:cs typeface="Arial" panose="020B0604020202020204" pitchFamily="34" charset="0"/>
            </a:rPr>
            <a:t>trữ</a:t>
          </a:r>
          <a:r>
            <a:rPr lang="en-US" sz="2100" kern="1200" dirty="0" smtClean="0">
              <a:latin typeface="Arial" panose="020B0604020202020204" pitchFamily="34" charset="0"/>
              <a:cs typeface="Arial" panose="020B0604020202020204" pitchFamily="34" charset="0"/>
            </a:rPr>
            <a:t> có thời hạn bảo quản</a:t>
          </a:r>
          <a:endParaRPr lang="en-US" sz="2100" kern="1200" dirty="0">
            <a:latin typeface="Arial" panose="020B0604020202020204" pitchFamily="34" charset="0"/>
            <a:cs typeface="Arial" panose="020B0604020202020204" pitchFamily="34" charset="0"/>
          </a:endParaRPr>
        </a:p>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Nộp hồ </a:t>
          </a:r>
          <a:r>
            <a:rPr lang="en-US" sz="2100" kern="1200" dirty="0" err="1" smtClean="0">
              <a:latin typeface="Arial" panose="020B0604020202020204" pitchFamily="34" charset="0"/>
              <a:cs typeface="Arial" panose="020B0604020202020204" pitchFamily="34" charset="0"/>
            </a:rPr>
            <a:t>sơ</a:t>
          </a:r>
          <a:r>
            <a:rPr lang="en-US" sz="2100" kern="1200" dirty="0" smtClean="0">
              <a:latin typeface="Arial" panose="020B0604020202020204" pitchFamily="34" charset="0"/>
              <a:cs typeface="Arial" panose="020B0604020202020204" pitchFamily="34" charset="0"/>
            </a:rPr>
            <a:t>, tài liệu lưu </a:t>
          </a:r>
          <a:r>
            <a:rPr lang="en-US" sz="2100" kern="1200" dirty="0" err="1" smtClean="0">
              <a:latin typeface="Arial" panose="020B0604020202020204" pitchFamily="34" charset="0"/>
              <a:cs typeface="Arial" panose="020B0604020202020204" pitchFamily="34" charset="0"/>
            </a:rPr>
            <a:t>trữ</a:t>
          </a:r>
          <a:r>
            <a:rPr lang="en-US" sz="2100" kern="1200" dirty="0" smtClean="0">
              <a:latin typeface="Arial" panose="020B0604020202020204" pitchFamily="34" charset="0"/>
              <a:cs typeface="Arial" panose="020B0604020202020204" pitchFamily="34" charset="0"/>
            </a:rPr>
            <a:t> có thời hạn bảo quản </a:t>
          </a:r>
          <a:r>
            <a:rPr lang="en-US" sz="2100" kern="1200" dirty="0" err="1" smtClean="0">
              <a:latin typeface="Arial" panose="020B0604020202020204" pitchFamily="34" charset="0"/>
              <a:cs typeface="Arial" panose="020B0604020202020204" pitchFamily="34" charset="0"/>
            </a:rPr>
            <a:t>vĩnh</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viễn</a:t>
          </a:r>
          <a:endParaRPr lang="en-US" sz="2100" kern="1200" dirty="0">
            <a:latin typeface="Arial" panose="020B0604020202020204" pitchFamily="34" charset="0"/>
            <a:cs typeface="Arial" panose="020B0604020202020204" pitchFamily="34" charset="0"/>
          </a:endParaRPr>
        </a:p>
      </dsp:txBody>
      <dsp:txXfrm>
        <a:off x="4333239" y="1702817"/>
        <a:ext cx="5978590" cy="1042540"/>
      </dsp:txXfrm>
    </dsp:sp>
    <dsp:sp modelId="{0D1C8B68-F7CE-46AF-9C59-BCD955E3E8A0}">
      <dsp:nvSpPr>
        <dsp:cNvPr id="0" name=""/>
        <dsp:cNvSpPr/>
      </dsp:nvSpPr>
      <dsp:spPr>
        <a:xfrm>
          <a:off x="0" y="1529060"/>
          <a:ext cx="4333240" cy="13900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anose="020B0604020202020204" pitchFamily="34" charset="0"/>
              <a:cs typeface="Arial" panose="020B0604020202020204" pitchFamily="34" charset="0"/>
            </a:rPr>
            <a:t>Lưu </a:t>
          </a:r>
          <a:r>
            <a:rPr lang="en-US" sz="4100" kern="1200" dirty="0" err="1" smtClean="0">
              <a:latin typeface="Arial" panose="020B0604020202020204" pitchFamily="34" charset="0"/>
              <a:cs typeface="Arial" panose="020B0604020202020204" pitchFamily="34" charset="0"/>
            </a:rPr>
            <a:t>trữ</a:t>
          </a:r>
          <a:r>
            <a:rPr lang="en-US" sz="4100" kern="1200" dirty="0" smtClean="0">
              <a:latin typeface="Arial" panose="020B0604020202020204" pitchFamily="34" charset="0"/>
              <a:cs typeface="Arial" panose="020B0604020202020204" pitchFamily="34" charset="0"/>
            </a:rPr>
            <a:t> cơ </a:t>
          </a:r>
          <a:r>
            <a:rPr lang="en-US" sz="4100" kern="1200" dirty="0" err="1" smtClean="0">
              <a:latin typeface="Arial" panose="020B0604020202020204" pitchFamily="34" charset="0"/>
              <a:cs typeface="Arial" panose="020B0604020202020204" pitchFamily="34" charset="0"/>
            </a:rPr>
            <a:t>quan</a:t>
          </a:r>
          <a:endParaRPr lang="en-US" sz="4100" kern="1200" dirty="0">
            <a:latin typeface="Arial" panose="020B0604020202020204" pitchFamily="34" charset="0"/>
            <a:cs typeface="Arial" panose="020B0604020202020204" pitchFamily="34" charset="0"/>
          </a:endParaRPr>
        </a:p>
      </dsp:txBody>
      <dsp:txXfrm>
        <a:off x="67857" y="1596917"/>
        <a:ext cx="4197526" cy="1254340"/>
      </dsp:txXfrm>
    </dsp:sp>
    <dsp:sp modelId="{7D6FEAE6-40AF-42CD-8B06-DC68D7672CB8}">
      <dsp:nvSpPr>
        <dsp:cNvPr id="0" name=""/>
        <dsp:cNvSpPr/>
      </dsp:nvSpPr>
      <dsp:spPr>
        <a:xfrm>
          <a:off x="4333239" y="3058120"/>
          <a:ext cx="6499860" cy="1390054"/>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kern="1200" dirty="0" smtClean="0">
              <a:latin typeface="Arial" panose="020B0604020202020204" pitchFamily="34" charset="0"/>
              <a:cs typeface="Arial" panose="020B0604020202020204" pitchFamily="34" charset="0"/>
            </a:rPr>
            <a:t>Tiếp </a:t>
          </a:r>
          <a:r>
            <a:rPr lang="en-US" sz="2100" kern="1200" dirty="0" err="1" smtClean="0">
              <a:latin typeface="Arial" panose="020B0604020202020204" pitchFamily="34" charset="0"/>
              <a:cs typeface="Arial" panose="020B0604020202020204" pitchFamily="34" charset="0"/>
            </a:rPr>
            <a:t>nhận</a:t>
          </a:r>
          <a:r>
            <a:rPr lang="en-US" sz="2100" kern="1200" dirty="0" smtClean="0">
              <a:latin typeface="Arial" panose="020B0604020202020204" pitchFamily="34" charset="0"/>
              <a:cs typeface="Arial" panose="020B0604020202020204" pitchFamily="34" charset="0"/>
            </a:rPr>
            <a:t> hồ </a:t>
          </a:r>
          <a:r>
            <a:rPr lang="en-US" sz="2100" kern="1200" dirty="0" err="1" smtClean="0">
              <a:latin typeface="Arial" panose="020B0604020202020204" pitchFamily="34" charset="0"/>
              <a:cs typeface="Arial" panose="020B0604020202020204" pitchFamily="34" charset="0"/>
            </a:rPr>
            <a:t>sơ</a:t>
          </a:r>
          <a:r>
            <a:rPr lang="en-US" sz="2100" kern="1200" dirty="0" smtClean="0">
              <a:latin typeface="Arial" panose="020B0604020202020204" pitchFamily="34" charset="0"/>
              <a:cs typeface="Arial" panose="020B0604020202020204" pitchFamily="34" charset="0"/>
            </a:rPr>
            <a:t>, tài liệu </a:t>
          </a:r>
          <a:r>
            <a:rPr lang="en-US" sz="2100" kern="1200" dirty="0" err="1" smtClean="0">
              <a:latin typeface="Arial" panose="020B0604020202020204" pitchFamily="34" charset="0"/>
              <a:cs typeface="Arial" panose="020B0604020202020204" pitchFamily="34" charset="0"/>
            </a:rPr>
            <a:t>lưu</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trữ</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có</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thời</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hạn</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bảo</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quản</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vĩnh</a:t>
          </a:r>
          <a:r>
            <a:rPr lang="en-US" sz="2100" kern="1200" dirty="0" smtClean="0">
              <a:latin typeface="Arial" panose="020B0604020202020204" pitchFamily="34" charset="0"/>
              <a:cs typeface="Arial" panose="020B0604020202020204" pitchFamily="34" charset="0"/>
            </a:rPr>
            <a:t> </a:t>
          </a:r>
          <a:r>
            <a:rPr lang="en-US" sz="2100" kern="1200" dirty="0" err="1" smtClean="0">
              <a:latin typeface="Arial" panose="020B0604020202020204" pitchFamily="34" charset="0"/>
              <a:cs typeface="Arial" panose="020B0604020202020204" pitchFamily="34" charset="0"/>
            </a:rPr>
            <a:t>viễn</a:t>
          </a:r>
          <a:r>
            <a:rPr lang="en-US" sz="2100" kern="1200" dirty="0" smtClean="0">
              <a:latin typeface="Arial" panose="020B0604020202020204" pitchFamily="34" charset="0"/>
              <a:cs typeface="Arial" panose="020B0604020202020204" pitchFamily="34" charset="0"/>
            </a:rPr>
            <a:t> </a:t>
          </a:r>
          <a:r>
            <a:rPr lang="en-US" sz="2100" kern="1200" dirty="0" smtClean="0">
              <a:latin typeface="Arial" panose="020B0604020202020204" pitchFamily="34" charset="0"/>
              <a:cs typeface="Arial" panose="020B0604020202020204" pitchFamily="34" charset="0"/>
            </a:rPr>
            <a:t>từ nguồn nộp lưu</a:t>
          </a:r>
          <a:endParaRPr lang="en-US" sz="2100" kern="1200" dirty="0">
            <a:latin typeface="Arial" panose="020B0604020202020204" pitchFamily="34" charset="0"/>
            <a:cs typeface="Arial" panose="020B0604020202020204" pitchFamily="34" charset="0"/>
          </a:endParaRPr>
        </a:p>
      </dsp:txBody>
      <dsp:txXfrm>
        <a:off x="4333239" y="3231877"/>
        <a:ext cx="5978590" cy="1042540"/>
      </dsp:txXfrm>
    </dsp:sp>
    <dsp:sp modelId="{4109D6B6-9E9C-46FF-BD06-FD6E0AB87B79}">
      <dsp:nvSpPr>
        <dsp:cNvPr id="0" name=""/>
        <dsp:cNvSpPr/>
      </dsp:nvSpPr>
      <dsp:spPr>
        <a:xfrm>
          <a:off x="0" y="3058120"/>
          <a:ext cx="4333240" cy="139005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a:lnSpc>
              <a:spcPct val="90000"/>
            </a:lnSpc>
            <a:spcBef>
              <a:spcPct val="0"/>
            </a:spcBef>
            <a:spcAft>
              <a:spcPct val="35000"/>
            </a:spcAft>
          </a:pPr>
          <a:r>
            <a:rPr lang="en-US" sz="4100" kern="1200" dirty="0" smtClean="0">
              <a:latin typeface="Arial" panose="020B0604020202020204" pitchFamily="34" charset="0"/>
              <a:cs typeface="Arial" panose="020B0604020202020204" pitchFamily="34" charset="0"/>
            </a:rPr>
            <a:t>Lưu </a:t>
          </a:r>
          <a:r>
            <a:rPr lang="en-US" sz="4100" kern="1200" dirty="0" err="1" smtClean="0">
              <a:latin typeface="Arial" panose="020B0604020202020204" pitchFamily="34" charset="0"/>
              <a:cs typeface="Arial" panose="020B0604020202020204" pitchFamily="34" charset="0"/>
            </a:rPr>
            <a:t>trữ</a:t>
          </a:r>
          <a:r>
            <a:rPr lang="en-US" sz="4100" kern="1200" dirty="0" smtClean="0">
              <a:latin typeface="Arial" panose="020B0604020202020204" pitchFamily="34" charset="0"/>
              <a:cs typeface="Arial" panose="020B0604020202020204" pitchFamily="34" charset="0"/>
            </a:rPr>
            <a:t> </a:t>
          </a:r>
          <a:r>
            <a:rPr lang="en-US" sz="4100" kern="1200" dirty="0" err="1" smtClean="0">
              <a:latin typeface="Arial" panose="020B0604020202020204" pitchFamily="34" charset="0"/>
              <a:cs typeface="Arial" panose="020B0604020202020204" pitchFamily="34" charset="0"/>
            </a:rPr>
            <a:t>lịch</a:t>
          </a:r>
          <a:r>
            <a:rPr lang="en-US" sz="4100" kern="1200" dirty="0" smtClean="0">
              <a:latin typeface="Arial" panose="020B0604020202020204" pitchFamily="34" charset="0"/>
              <a:cs typeface="Arial" panose="020B0604020202020204" pitchFamily="34" charset="0"/>
            </a:rPr>
            <a:t> sử</a:t>
          </a:r>
          <a:endParaRPr lang="en-US" sz="4100" kern="1200" dirty="0">
            <a:latin typeface="Arial" panose="020B0604020202020204" pitchFamily="34" charset="0"/>
            <a:cs typeface="Arial" panose="020B0604020202020204" pitchFamily="34" charset="0"/>
          </a:endParaRPr>
        </a:p>
      </dsp:txBody>
      <dsp:txXfrm>
        <a:off x="67857" y="3125977"/>
        <a:ext cx="4197526" cy="12543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8A720-F1AD-41DC-8FD3-B34DE694E98E}">
      <dsp:nvSpPr>
        <dsp:cNvPr id="0" name=""/>
        <dsp:cNvSpPr/>
      </dsp:nvSpPr>
      <dsp:spPr>
        <a:xfrm>
          <a:off x="703516" y="1003410"/>
          <a:ext cx="2792908" cy="2441353"/>
        </a:xfrm>
        <a:prstGeom prst="rightArrow">
          <a:avLst>
            <a:gd name="adj1" fmla="val 70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smtClean="0">
              <a:latin typeface="Arial" panose="020B0604020202020204" pitchFamily="34" charset="0"/>
              <a:cs typeface="Arial" panose="020B0604020202020204" pitchFamily="34" charset="0"/>
            </a:rPr>
            <a:t>Cài </a:t>
          </a:r>
          <a:r>
            <a:rPr lang="en-US" sz="1800" kern="1200" dirty="0" err="1" smtClean="0">
              <a:latin typeface="Arial" panose="020B0604020202020204" pitchFamily="34" charset="0"/>
              <a:cs typeface="Arial" panose="020B0604020202020204" pitchFamily="34" charset="0"/>
            </a:rPr>
            <a:t>đặt</a:t>
          </a:r>
          <a:r>
            <a:rPr lang="en-US" sz="1800" kern="1200" dirty="0" smtClean="0">
              <a:latin typeface="Arial" panose="020B0604020202020204" pitchFamily="34" charset="0"/>
              <a:cs typeface="Arial" panose="020B0604020202020204" pitchFamily="34" charset="0"/>
            </a:rPr>
            <a:t> phần mềm</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kern="1200" dirty="0" err="1" smtClean="0">
              <a:latin typeface="Arial" panose="020B0604020202020204" pitchFamily="34" charset="0"/>
              <a:cs typeface="Arial" panose="020B0604020202020204" pitchFamily="34" charset="0"/>
            </a:rPr>
            <a:t>Tích</a:t>
          </a:r>
          <a:r>
            <a:rPr lang="en-US" sz="1800" kern="1200" dirty="0" smtClean="0">
              <a:latin typeface="Arial" panose="020B0604020202020204" pitchFamily="34" charset="0"/>
              <a:cs typeface="Arial" panose="020B0604020202020204" pitchFamily="34" charset="0"/>
            </a:rPr>
            <a:t> hợp với các hệ thống bên </a:t>
          </a:r>
          <a:r>
            <a:rPr lang="en-US" sz="1800" kern="1200" dirty="0" err="1" smtClean="0">
              <a:latin typeface="Arial" panose="020B0604020202020204" pitchFamily="34" charset="0"/>
              <a:cs typeface="Arial" panose="020B0604020202020204" pitchFamily="34" charset="0"/>
            </a:rPr>
            <a:t>ngoài</a:t>
          </a:r>
          <a:endParaRPr lang="en-US" sz="1800" kern="1200" dirty="0">
            <a:latin typeface="Arial" panose="020B0604020202020204" pitchFamily="34" charset="0"/>
            <a:cs typeface="Arial" panose="020B0604020202020204" pitchFamily="34" charset="0"/>
          </a:endParaRPr>
        </a:p>
      </dsp:txBody>
      <dsp:txXfrm>
        <a:off x="1401743" y="1369613"/>
        <a:ext cx="1361543" cy="1708947"/>
      </dsp:txXfrm>
    </dsp:sp>
    <dsp:sp modelId="{38B71BF2-6E93-40B6-8FEE-D94707DCA5FD}">
      <dsp:nvSpPr>
        <dsp:cNvPr id="0" name=""/>
        <dsp:cNvSpPr/>
      </dsp:nvSpPr>
      <dsp:spPr>
        <a:xfrm>
          <a:off x="5289" y="1525860"/>
          <a:ext cx="1396454" cy="139645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anose="020B0604020202020204" pitchFamily="34" charset="0"/>
              <a:cs typeface="Arial" panose="020B0604020202020204" pitchFamily="34" charset="0"/>
            </a:rPr>
            <a:t>Giai</a:t>
          </a:r>
          <a:r>
            <a:rPr lang="en-US" sz="2400" kern="1200" dirty="0" smtClean="0">
              <a:latin typeface="Arial" panose="020B0604020202020204" pitchFamily="34" charset="0"/>
              <a:cs typeface="Arial" panose="020B0604020202020204" pitchFamily="34" charset="0"/>
            </a:rPr>
            <a:t> đoạn 1</a:t>
          </a:r>
          <a:endParaRPr lang="en-US" sz="2400" kern="1200" dirty="0">
            <a:latin typeface="Arial" panose="020B0604020202020204" pitchFamily="34" charset="0"/>
            <a:cs typeface="Arial" panose="020B0604020202020204" pitchFamily="34" charset="0"/>
          </a:endParaRPr>
        </a:p>
      </dsp:txBody>
      <dsp:txXfrm>
        <a:off x="209795" y="1730366"/>
        <a:ext cx="987442" cy="987442"/>
      </dsp:txXfrm>
    </dsp:sp>
    <dsp:sp modelId="{53169A19-92E3-401E-9324-B020F8A300D8}">
      <dsp:nvSpPr>
        <dsp:cNvPr id="0" name=""/>
        <dsp:cNvSpPr/>
      </dsp:nvSpPr>
      <dsp:spPr>
        <a:xfrm>
          <a:off x="4369209" y="1003410"/>
          <a:ext cx="2792908" cy="2441353"/>
        </a:xfrm>
        <a:prstGeom prst="rightArrow">
          <a:avLst>
            <a:gd name="adj1" fmla="val 70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smtClean="0">
              <a:latin typeface="Arial" panose="020B0604020202020204" pitchFamily="34" charset="0"/>
              <a:cs typeface="Arial" panose="020B0604020202020204" pitchFamily="34" charset="0"/>
            </a:rPr>
            <a:t>Thiết</a:t>
          </a:r>
          <a:r>
            <a:rPr lang="en-US" sz="1800" kern="1200" dirty="0" smtClean="0">
              <a:latin typeface="Arial" panose="020B0604020202020204" pitchFamily="34" charset="0"/>
              <a:cs typeface="Arial" panose="020B0604020202020204" pitchFamily="34" charset="0"/>
            </a:rPr>
            <a:t> lập </a:t>
          </a:r>
          <a:r>
            <a:rPr lang="en-US" sz="1800" kern="1200" dirty="0" err="1" smtClean="0">
              <a:latin typeface="Arial" panose="020B0604020202020204" pitchFamily="34" charset="0"/>
              <a:cs typeface="Arial" panose="020B0604020202020204" pitchFamily="34" charset="0"/>
            </a:rPr>
            <a:t>dữ</a:t>
          </a:r>
          <a:r>
            <a:rPr lang="en-US" sz="1800" kern="1200" dirty="0" smtClean="0">
              <a:latin typeface="Arial" panose="020B0604020202020204" pitchFamily="34" charset="0"/>
              <a:cs typeface="Arial" panose="020B0604020202020204" pitchFamily="34" charset="0"/>
            </a:rPr>
            <a:t> liệu danh mục</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kern="1200" dirty="0" smtClean="0">
              <a:latin typeface="Arial" panose="020B0604020202020204" pitchFamily="34" charset="0"/>
              <a:cs typeface="Arial" panose="020B0604020202020204" pitchFamily="34" charset="0"/>
            </a:rPr>
            <a:t>Chuyển </a:t>
          </a:r>
          <a:r>
            <a:rPr lang="en-US" sz="1800" kern="1200" dirty="0" err="1" smtClean="0">
              <a:latin typeface="Arial" panose="020B0604020202020204" pitchFamily="34" charset="0"/>
              <a:cs typeface="Arial" panose="020B0604020202020204" pitchFamily="34" charset="0"/>
            </a:rPr>
            <a:t>đổi</a:t>
          </a:r>
          <a:r>
            <a:rPr lang="en-US" sz="1800" kern="1200" dirty="0" smtClean="0">
              <a:latin typeface="Arial" panose="020B0604020202020204" pitchFamily="34" charset="0"/>
              <a:cs typeface="Arial" panose="020B0604020202020204" pitchFamily="34" charset="0"/>
            </a:rPr>
            <a:t> </a:t>
          </a:r>
          <a:r>
            <a:rPr lang="en-US" sz="1800" kern="1200" dirty="0" err="1" smtClean="0">
              <a:latin typeface="Arial" panose="020B0604020202020204" pitchFamily="34" charset="0"/>
              <a:cs typeface="Arial" panose="020B0604020202020204" pitchFamily="34" charset="0"/>
            </a:rPr>
            <a:t>dữ</a:t>
          </a:r>
          <a:r>
            <a:rPr lang="en-US" sz="1800" kern="1200" dirty="0" smtClean="0">
              <a:latin typeface="Arial" panose="020B0604020202020204" pitchFamily="34" charset="0"/>
              <a:cs typeface="Arial" panose="020B0604020202020204" pitchFamily="34" charset="0"/>
            </a:rPr>
            <a:t> liệu</a:t>
          </a:r>
          <a:endParaRPr lang="en-US" sz="1800" kern="1200" dirty="0">
            <a:latin typeface="Arial" panose="020B0604020202020204" pitchFamily="34" charset="0"/>
            <a:cs typeface="Arial" panose="020B0604020202020204" pitchFamily="34" charset="0"/>
          </a:endParaRPr>
        </a:p>
      </dsp:txBody>
      <dsp:txXfrm>
        <a:off x="5067436" y="1369613"/>
        <a:ext cx="1361543" cy="1708947"/>
      </dsp:txXfrm>
    </dsp:sp>
    <dsp:sp modelId="{87B1C441-78DA-47AE-B4DA-B7C1D78E9C9D}">
      <dsp:nvSpPr>
        <dsp:cNvPr id="0" name=""/>
        <dsp:cNvSpPr/>
      </dsp:nvSpPr>
      <dsp:spPr>
        <a:xfrm>
          <a:off x="3670982" y="1525860"/>
          <a:ext cx="1396454" cy="139645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anose="020B0604020202020204" pitchFamily="34" charset="0"/>
              <a:cs typeface="Arial" panose="020B0604020202020204" pitchFamily="34" charset="0"/>
            </a:rPr>
            <a:t>Giai</a:t>
          </a:r>
          <a:r>
            <a:rPr lang="en-US" sz="2400" kern="1200" dirty="0" smtClean="0">
              <a:latin typeface="Arial" panose="020B0604020202020204" pitchFamily="34" charset="0"/>
              <a:cs typeface="Arial" panose="020B0604020202020204" pitchFamily="34" charset="0"/>
            </a:rPr>
            <a:t> đoạn 2</a:t>
          </a:r>
          <a:endParaRPr lang="en-US" sz="2400" kern="1200" dirty="0">
            <a:latin typeface="Arial" panose="020B0604020202020204" pitchFamily="34" charset="0"/>
            <a:cs typeface="Arial" panose="020B0604020202020204" pitchFamily="34" charset="0"/>
          </a:endParaRPr>
        </a:p>
      </dsp:txBody>
      <dsp:txXfrm>
        <a:off x="3875488" y="1730366"/>
        <a:ext cx="987442" cy="987442"/>
      </dsp:txXfrm>
    </dsp:sp>
    <dsp:sp modelId="{1C84CF94-C6D9-43D6-A2C6-892CC0BF3EBE}">
      <dsp:nvSpPr>
        <dsp:cNvPr id="0" name=""/>
        <dsp:cNvSpPr/>
      </dsp:nvSpPr>
      <dsp:spPr>
        <a:xfrm>
          <a:off x="8034901" y="1003410"/>
          <a:ext cx="2792908" cy="2441353"/>
        </a:xfrm>
        <a:prstGeom prst="rightArrow">
          <a:avLst>
            <a:gd name="adj1" fmla="val 70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11430" rIns="22860" bIns="11430" numCol="1" spcCol="1270" anchor="ctr" anchorCtr="0">
          <a:noAutofit/>
        </a:bodyPr>
        <a:lstStyle/>
        <a:p>
          <a:pPr marL="171450" lvl="1" indent="-171450" algn="l" defTabSz="800100">
            <a:lnSpc>
              <a:spcPct val="90000"/>
            </a:lnSpc>
            <a:spcBef>
              <a:spcPct val="0"/>
            </a:spcBef>
            <a:spcAft>
              <a:spcPct val="15000"/>
            </a:spcAft>
            <a:buChar char="••"/>
          </a:pPr>
          <a:r>
            <a:rPr lang="en-US" sz="1800" kern="1200" dirty="0" err="1" smtClean="0">
              <a:latin typeface="Arial" panose="020B0604020202020204" pitchFamily="34" charset="0"/>
              <a:cs typeface="Arial" panose="020B0604020202020204" pitchFamily="34" charset="0"/>
            </a:rPr>
            <a:t>Kiểm</a:t>
          </a:r>
          <a:r>
            <a:rPr lang="en-US" sz="1800" kern="1200" dirty="0" smtClean="0">
              <a:latin typeface="Arial" panose="020B0604020202020204" pitchFamily="34" charset="0"/>
              <a:cs typeface="Arial" panose="020B0604020202020204" pitchFamily="34" charset="0"/>
            </a:rPr>
            <a:t> thử</a:t>
          </a:r>
          <a:endParaRPr lang="en-US"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US" sz="1800" kern="1200" dirty="0" err="1" smtClean="0">
              <a:latin typeface="Arial" panose="020B0604020202020204" pitchFamily="34" charset="0"/>
              <a:cs typeface="Arial" panose="020B0604020202020204" pitchFamily="34" charset="0"/>
            </a:rPr>
            <a:t>Vận</a:t>
          </a:r>
          <a:r>
            <a:rPr lang="en-US" sz="1800" kern="1200" dirty="0" smtClean="0">
              <a:latin typeface="Arial" panose="020B0604020202020204" pitchFamily="34" charset="0"/>
              <a:cs typeface="Arial" panose="020B0604020202020204" pitchFamily="34" charset="0"/>
            </a:rPr>
            <a:t> </a:t>
          </a:r>
          <a:r>
            <a:rPr lang="en-US" sz="1800" kern="1200" dirty="0" err="1" smtClean="0">
              <a:latin typeface="Arial" panose="020B0604020202020204" pitchFamily="34" charset="0"/>
              <a:cs typeface="Arial" panose="020B0604020202020204" pitchFamily="34" charset="0"/>
            </a:rPr>
            <a:t>hành</a:t>
          </a:r>
          <a:r>
            <a:rPr lang="en-US" sz="1800" kern="1200" dirty="0" smtClean="0">
              <a:latin typeface="Arial" panose="020B0604020202020204" pitchFamily="34" charset="0"/>
              <a:cs typeface="Arial" panose="020B0604020202020204" pitchFamily="34" charset="0"/>
            </a:rPr>
            <a:t> </a:t>
          </a:r>
          <a:r>
            <a:rPr lang="en-US" sz="1800" kern="1200" dirty="0" err="1" smtClean="0">
              <a:latin typeface="Arial" panose="020B0604020202020204" pitchFamily="34" charset="0"/>
              <a:cs typeface="Arial" panose="020B0604020202020204" pitchFamily="34" charset="0"/>
            </a:rPr>
            <a:t>chính</a:t>
          </a:r>
          <a:r>
            <a:rPr lang="en-US" sz="1800" kern="1200" dirty="0" smtClean="0">
              <a:latin typeface="Arial" panose="020B0604020202020204" pitchFamily="34" charset="0"/>
              <a:cs typeface="Arial" panose="020B0604020202020204" pitchFamily="34" charset="0"/>
            </a:rPr>
            <a:t> thức</a:t>
          </a:r>
          <a:endParaRPr lang="en-US" sz="1800" kern="1200" dirty="0">
            <a:latin typeface="Arial" panose="020B0604020202020204" pitchFamily="34" charset="0"/>
            <a:cs typeface="Arial" panose="020B0604020202020204" pitchFamily="34" charset="0"/>
          </a:endParaRPr>
        </a:p>
      </dsp:txBody>
      <dsp:txXfrm>
        <a:off x="8733128" y="1369613"/>
        <a:ext cx="1361543" cy="1708947"/>
      </dsp:txXfrm>
    </dsp:sp>
    <dsp:sp modelId="{E44B801B-115D-4DBA-A4A1-79E44D58E117}">
      <dsp:nvSpPr>
        <dsp:cNvPr id="0" name=""/>
        <dsp:cNvSpPr/>
      </dsp:nvSpPr>
      <dsp:spPr>
        <a:xfrm>
          <a:off x="7336674" y="1525860"/>
          <a:ext cx="1396454" cy="139645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err="1" smtClean="0">
              <a:latin typeface="Arial" panose="020B0604020202020204" pitchFamily="34" charset="0"/>
              <a:cs typeface="Arial" panose="020B0604020202020204" pitchFamily="34" charset="0"/>
            </a:rPr>
            <a:t>Giai</a:t>
          </a:r>
          <a:r>
            <a:rPr lang="en-US" sz="2400" kern="1200" dirty="0" smtClean="0">
              <a:latin typeface="Arial" panose="020B0604020202020204" pitchFamily="34" charset="0"/>
              <a:cs typeface="Arial" panose="020B0604020202020204" pitchFamily="34" charset="0"/>
            </a:rPr>
            <a:t> đoạn 3</a:t>
          </a:r>
          <a:endParaRPr lang="en-US" sz="2400" kern="1200" dirty="0">
            <a:latin typeface="Arial" panose="020B0604020202020204" pitchFamily="34" charset="0"/>
            <a:cs typeface="Arial" panose="020B0604020202020204" pitchFamily="34" charset="0"/>
          </a:endParaRPr>
        </a:p>
      </dsp:txBody>
      <dsp:txXfrm>
        <a:off x="7541180" y="1730366"/>
        <a:ext cx="987442" cy="98744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1829" y="1123950"/>
            <a:ext cx="10155221" cy="897082"/>
          </a:xfrm>
        </p:spPr>
        <p:txBody>
          <a:bodyPr bIns="0" anchor="b">
            <a:normAutofit/>
          </a:bodyPr>
          <a:lstStyle>
            <a:lvl1pPr algn="l">
              <a:defRPr sz="40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31829" y="3143589"/>
            <a:ext cx="10155220" cy="977621"/>
          </a:xfrm>
        </p:spPr>
        <p:txBody>
          <a:bodyPr tIns="91440" bIns="91440">
            <a:normAutofit/>
          </a:bodyPr>
          <a:lstStyle>
            <a:lvl1pPr marL="0" indent="0" algn="l">
              <a:buNone/>
              <a:defRPr sz="1800" b="0" cap="all" baseline="0">
                <a:solidFill>
                  <a:schemeClr val="tx1"/>
                </a:solidFill>
                <a:latin typeface="Arial" panose="020B0604020202020204" pitchFamily="34" charset="0"/>
                <a:cs typeface="Arial" panose="020B0604020202020204" pitchFamily="34" charset="0"/>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cxnSp>
        <p:nvCxnSpPr>
          <p:cNvPr id="15" name="Straight Connector 14"/>
          <p:cNvCxnSpPr/>
          <p:nvPr/>
        </p:nvCxnSpPr>
        <p:spPr>
          <a:xfrm>
            <a:off x="531829" y="2279901"/>
            <a:ext cx="10155220"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57BA37D3-4F50-4934-B336-37307F056268" descr="IMG_4135.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49050" y="0"/>
            <a:ext cx="742950" cy="54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1674" y="111349"/>
            <a:ext cx="10833180" cy="520701"/>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21675" y="1017611"/>
            <a:ext cx="10833180" cy="4448735"/>
          </a:xfrm>
        </p:spPr>
        <p:txBody>
          <a:bodyPr ancho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3" name="Straight Connector 32"/>
          <p:cNvCxnSpPr/>
          <p:nvPr/>
        </p:nvCxnSpPr>
        <p:spPr>
          <a:xfrm flipV="1">
            <a:off x="221674" y="819150"/>
            <a:ext cx="10833180" cy="11361"/>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8" name="57BA37D3-4F50-4934-B336-37307F056268" descr="IMG_4135.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42124" y="89348"/>
            <a:ext cx="742950" cy="54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0" y="95251"/>
            <a:ext cx="11058923" cy="533400"/>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04330" y="780290"/>
            <a:ext cx="5105869" cy="417271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35" name="Straight Connector 34"/>
          <p:cNvCxnSpPr/>
          <p:nvPr/>
        </p:nvCxnSpPr>
        <p:spPr>
          <a:xfrm flipV="1">
            <a:off x="0" y="571501"/>
            <a:ext cx="11058923" cy="18288"/>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0" name="Content Placeholder 2"/>
          <p:cNvSpPr>
            <a:spLocks noGrp="1"/>
          </p:cNvSpPr>
          <p:nvPr>
            <p:ph sz="half" idx="10"/>
          </p:nvPr>
        </p:nvSpPr>
        <p:spPr>
          <a:xfrm>
            <a:off x="5953054" y="780290"/>
            <a:ext cx="5105869" cy="417271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0" y="89348"/>
            <a:ext cx="11057514" cy="542702"/>
          </a:xfrm>
        </p:spPr>
        <p:txBody>
          <a:bodyPr/>
          <a:lstStyle>
            <a:lvl1pPr>
              <a:defRPr b="1">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77546" y="830169"/>
            <a:ext cx="5251704" cy="579532"/>
          </a:xfrm>
        </p:spPr>
        <p:txBody>
          <a:bodyPr anchor="b">
            <a:normAutofit/>
          </a:bodyPr>
          <a:lstStyle>
            <a:lvl1pPr marL="0" indent="0">
              <a:lnSpc>
                <a:spcPct val="100000"/>
              </a:lnSpc>
              <a:buNone/>
              <a:defRPr sz="2200" b="0" cap="all" baseline="0">
                <a:solidFill>
                  <a:schemeClr val="accent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177546" y="1634888"/>
            <a:ext cx="5251704" cy="299426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29" name="Straight Connector 28"/>
          <p:cNvCxnSpPr/>
          <p:nvPr/>
        </p:nvCxnSpPr>
        <p:spPr>
          <a:xfrm flipV="1">
            <a:off x="177546" y="632050"/>
            <a:ext cx="10879968" cy="56388"/>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1" name="57BA37D3-4F50-4934-B336-37307F056268" descr="IMG_4135.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42124" y="89348"/>
            <a:ext cx="742950" cy="54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Placeholder 2"/>
          <p:cNvSpPr>
            <a:spLocks noGrp="1"/>
          </p:cNvSpPr>
          <p:nvPr>
            <p:ph type="body" idx="10"/>
          </p:nvPr>
        </p:nvSpPr>
        <p:spPr>
          <a:xfrm>
            <a:off x="5805810" y="830168"/>
            <a:ext cx="5251704" cy="579533"/>
          </a:xfrm>
        </p:spPr>
        <p:txBody>
          <a:bodyPr anchor="b">
            <a:normAutofit/>
          </a:bodyPr>
          <a:lstStyle>
            <a:lvl1pPr marL="0" indent="0">
              <a:lnSpc>
                <a:spcPct val="100000"/>
              </a:lnSpc>
              <a:buNone/>
              <a:defRPr sz="2200" b="0" cap="all" baseline="0">
                <a:solidFill>
                  <a:schemeClr val="accent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14" name="Content Placeholder 3"/>
          <p:cNvSpPr>
            <a:spLocks noGrp="1"/>
          </p:cNvSpPr>
          <p:nvPr>
            <p:ph sz="half" idx="11"/>
          </p:nvPr>
        </p:nvSpPr>
        <p:spPr>
          <a:xfrm>
            <a:off x="5805810" y="1634888"/>
            <a:ext cx="5251704" cy="2994262"/>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11/30/2023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11/30/2023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42950"/>
            <a:ext cx="12191999" cy="1278082"/>
          </a:xfrm>
        </p:spPr>
        <p:txBody>
          <a:bodyPr>
            <a:noAutofit/>
          </a:bodyPr>
          <a:lstStyle/>
          <a:p>
            <a:pPr algn="ctr">
              <a:lnSpc>
                <a:spcPct val="150000"/>
              </a:lnSpc>
            </a:pPr>
            <a:r>
              <a:rPr lang="en-US" sz="3600" b="1" dirty="0" smtClean="0"/>
              <a:t>Hệ thống quản </a:t>
            </a:r>
            <a:r>
              <a:rPr lang="en-US" sz="3600" b="1" dirty="0" err="1" smtClean="0"/>
              <a:t>lý</a:t>
            </a:r>
            <a:r>
              <a:rPr lang="en-US" sz="3600" b="1" dirty="0" smtClean="0"/>
              <a:t> tài liệu </a:t>
            </a:r>
            <a:r>
              <a:rPr lang="en-US" sz="3600" b="1" dirty="0" err="1" smtClean="0"/>
              <a:t>lưu</a:t>
            </a:r>
            <a:r>
              <a:rPr lang="en-US" sz="3600" b="1" dirty="0" smtClean="0"/>
              <a:t> </a:t>
            </a:r>
            <a:r>
              <a:rPr lang="en-US" sz="3600" b="1" dirty="0" err="1" smtClean="0"/>
              <a:t>trữ</a:t>
            </a:r>
            <a:r>
              <a:rPr lang="en-US" sz="3600" b="1" dirty="0" smtClean="0"/>
              <a:t> điện tử</a:t>
            </a:r>
            <a:r>
              <a:rPr lang="en-US" sz="3600" dirty="0" smtClean="0"/>
              <a:t/>
            </a:r>
            <a:br>
              <a:rPr lang="en-US" sz="3600" dirty="0" smtClean="0"/>
            </a:br>
            <a:r>
              <a:rPr lang="en-US" sz="2800" b="1" dirty="0" smtClean="0"/>
              <a:t>tại trung tâm </a:t>
            </a:r>
            <a:r>
              <a:rPr lang="en-US" sz="2800" b="1" dirty="0" err="1" smtClean="0"/>
              <a:t>lưu</a:t>
            </a:r>
            <a:r>
              <a:rPr lang="en-US" sz="2800" b="1" dirty="0" smtClean="0"/>
              <a:t> </a:t>
            </a:r>
            <a:r>
              <a:rPr lang="en-US" sz="2800" b="1" dirty="0" err="1" smtClean="0"/>
              <a:t>trữ</a:t>
            </a:r>
            <a:r>
              <a:rPr lang="en-US" sz="2800" b="1" dirty="0" smtClean="0"/>
              <a:t> </a:t>
            </a:r>
            <a:r>
              <a:rPr lang="en-US" sz="2800" b="1" dirty="0" err="1" smtClean="0"/>
              <a:t>lịch</a:t>
            </a:r>
            <a:r>
              <a:rPr lang="en-US" sz="2800" b="1" dirty="0" smtClean="0"/>
              <a:t> sử cấp tỉnh</a:t>
            </a:r>
            <a:endParaRPr lang="en-US" sz="2800" b="1" dirty="0"/>
          </a:p>
        </p:txBody>
      </p:sp>
      <p:sp>
        <p:nvSpPr>
          <p:cNvPr id="3" name="Subtitle 2"/>
          <p:cNvSpPr>
            <a:spLocks noGrp="1"/>
          </p:cNvSpPr>
          <p:nvPr>
            <p:ph type="subTitle" idx="1"/>
          </p:nvPr>
        </p:nvSpPr>
        <p:spPr>
          <a:xfrm>
            <a:off x="608029" y="3162639"/>
            <a:ext cx="10155220" cy="977621"/>
          </a:xfrm>
        </p:spPr>
        <p:txBody>
          <a:bodyPr>
            <a:normAutofit/>
          </a:bodyPr>
          <a:lstStyle/>
          <a:p>
            <a:pPr algn="ctr"/>
            <a:r>
              <a:rPr lang="en-US" sz="2800" b="1" dirty="0" smtClean="0"/>
              <a:t>Trung tâm </a:t>
            </a:r>
            <a:r>
              <a:rPr lang="en-US" sz="2800" b="1" dirty="0" err="1" smtClean="0"/>
              <a:t>lưu</a:t>
            </a:r>
            <a:r>
              <a:rPr lang="en-US" sz="2800" b="1" dirty="0" smtClean="0"/>
              <a:t> </a:t>
            </a:r>
            <a:r>
              <a:rPr lang="en-US" sz="2800" b="1" dirty="0" err="1" smtClean="0"/>
              <a:t>trữ</a:t>
            </a:r>
            <a:r>
              <a:rPr lang="en-US" sz="2800" b="1" dirty="0" smtClean="0"/>
              <a:t> </a:t>
            </a:r>
            <a:r>
              <a:rPr lang="en-US" sz="2800" b="1" dirty="0" err="1" smtClean="0"/>
              <a:t>quốc</a:t>
            </a:r>
            <a:r>
              <a:rPr lang="en-US" sz="2800" b="1" dirty="0" smtClean="0"/>
              <a:t> </a:t>
            </a:r>
            <a:r>
              <a:rPr lang="en-US" sz="2800" b="1" dirty="0" err="1" smtClean="0"/>
              <a:t>gia</a:t>
            </a:r>
            <a:r>
              <a:rPr lang="en-US" sz="2800" b="1" dirty="0" smtClean="0"/>
              <a:t> tài liệu điện tử</a:t>
            </a:r>
            <a:endParaRPr lang="en-US" sz="2800" b="1" dirty="0"/>
          </a:p>
        </p:txBody>
      </p:sp>
    </p:spTree>
    <p:extLst>
      <p:ext uri="{BB962C8B-B14F-4D97-AF65-F5344CB8AC3E}">
        <p14:creationId xmlns:p14="http://schemas.microsoft.com/office/powerpoint/2010/main" val="2900658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err="1" smtClean="0"/>
              <a:t>xin</a:t>
            </a:r>
            <a:r>
              <a:rPr lang="en-US" dirty="0" smtClean="0"/>
              <a:t> </a:t>
            </a:r>
            <a:r>
              <a:rPr lang="en-US" dirty="0" err="1" smtClean="0"/>
              <a:t>chân</a:t>
            </a:r>
            <a:r>
              <a:rPr lang="en-US" dirty="0" smtClean="0"/>
              <a:t> thành cảm ơn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860183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1. </a:t>
            </a:r>
            <a:r>
              <a:rPr lang="en-US" sz="2400" dirty="0" err="1" smtClean="0"/>
              <a:t>Giới</a:t>
            </a:r>
            <a:r>
              <a:rPr lang="en-US" sz="2400" dirty="0" smtClean="0"/>
              <a:t> </a:t>
            </a:r>
            <a:r>
              <a:rPr lang="en-US" sz="2400" dirty="0" err="1" smtClean="0"/>
              <a:t>thiệu</a:t>
            </a:r>
            <a:r>
              <a:rPr lang="en-US" sz="2400" dirty="0" smtClean="0"/>
              <a:t> trung tâm lưu </a:t>
            </a:r>
            <a:r>
              <a:rPr lang="en-US" sz="2400" dirty="0" err="1" smtClean="0"/>
              <a:t>trữ</a:t>
            </a:r>
            <a:r>
              <a:rPr lang="en-US" sz="2400" dirty="0" smtClean="0"/>
              <a:t> </a:t>
            </a:r>
            <a:r>
              <a:rPr lang="en-US" sz="2400" dirty="0" err="1" smtClean="0"/>
              <a:t>quốc</a:t>
            </a:r>
            <a:r>
              <a:rPr lang="en-US" sz="2400" dirty="0" smtClean="0"/>
              <a:t> </a:t>
            </a:r>
            <a:r>
              <a:rPr lang="en-US" sz="2400" dirty="0" err="1" smtClean="0"/>
              <a:t>gia</a:t>
            </a:r>
            <a:r>
              <a:rPr lang="en-US" sz="2400" dirty="0" smtClean="0"/>
              <a:t> tài liệu điện tử</a:t>
            </a:r>
            <a:endParaRPr lang="en-US" sz="2400" dirty="0"/>
          </a:p>
        </p:txBody>
      </p:sp>
      <p:sp>
        <p:nvSpPr>
          <p:cNvPr id="3" name="Content Placeholder 2"/>
          <p:cNvSpPr>
            <a:spLocks noGrp="1"/>
          </p:cNvSpPr>
          <p:nvPr>
            <p:ph idx="1"/>
          </p:nvPr>
        </p:nvSpPr>
        <p:spPr>
          <a:xfrm>
            <a:off x="221674" y="928468"/>
            <a:ext cx="11623323" cy="4979963"/>
          </a:xfrm>
        </p:spPr>
        <p:txBody>
          <a:bodyPr>
            <a:normAutofit fontScale="92500" lnSpcReduction="10000"/>
          </a:bodyPr>
          <a:lstStyle/>
          <a:p>
            <a:r>
              <a:rPr lang="en-US" b="1" dirty="0" smtClean="0"/>
              <a:t>1. Vị trí và chức </a:t>
            </a:r>
            <a:r>
              <a:rPr lang="en-US" b="1" dirty="0" err="1" smtClean="0"/>
              <a:t>năng</a:t>
            </a:r>
            <a:r>
              <a:rPr lang="en-US" b="1" dirty="0"/>
              <a:t>:</a:t>
            </a:r>
            <a:endParaRPr lang="en-US" b="1" dirty="0" smtClean="0"/>
          </a:p>
          <a:p>
            <a:pPr lvl="1"/>
            <a:r>
              <a:rPr lang="en-US" dirty="0" err="1" smtClean="0"/>
              <a:t>Là</a:t>
            </a:r>
            <a:r>
              <a:rPr lang="en-US" dirty="0" smtClean="0"/>
              <a:t> đơn vị </a:t>
            </a:r>
            <a:r>
              <a:rPr lang="en-US" dirty="0" err="1" smtClean="0"/>
              <a:t>sự</a:t>
            </a:r>
            <a:r>
              <a:rPr lang="en-US" dirty="0" smtClean="0"/>
              <a:t> nghiệp </a:t>
            </a:r>
            <a:r>
              <a:rPr lang="en-US" dirty="0" err="1" smtClean="0"/>
              <a:t>công</a:t>
            </a:r>
            <a:r>
              <a:rPr lang="en-US" dirty="0" smtClean="0"/>
              <a:t> lập thuộc </a:t>
            </a:r>
            <a:r>
              <a:rPr lang="en-US" dirty="0" err="1" smtClean="0"/>
              <a:t>Cục</a:t>
            </a:r>
            <a:r>
              <a:rPr lang="en-US" dirty="0" smtClean="0"/>
              <a:t> Văn thư và Lưu </a:t>
            </a:r>
            <a:r>
              <a:rPr lang="en-US" dirty="0" err="1" smtClean="0"/>
              <a:t>trữ</a:t>
            </a:r>
            <a:r>
              <a:rPr lang="en-US" dirty="0" smtClean="0"/>
              <a:t> nhà </a:t>
            </a:r>
            <a:r>
              <a:rPr lang="en-US" dirty="0" err="1" smtClean="0"/>
              <a:t>nước</a:t>
            </a:r>
            <a:endParaRPr lang="en-US" dirty="0" smtClean="0"/>
          </a:p>
          <a:p>
            <a:pPr lvl="1"/>
            <a:r>
              <a:rPr lang="en-US" dirty="0" smtClean="0"/>
              <a:t>Có tư cách pháp nhân, con dấu, tài </a:t>
            </a:r>
            <a:r>
              <a:rPr lang="en-US" dirty="0" err="1" smtClean="0"/>
              <a:t>khoản</a:t>
            </a:r>
            <a:r>
              <a:rPr lang="en-US" dirty="0" smtClean="0"/>
              <a:t>, và </a:t>
            </a:r>
            <a:r>
              <a:rPr lang="en-US" dirty="0" err="1" smtClean="0"/>
              <a:t>trụ</a:t>
            </a:r>
            <a:r>
              <a:rPr lang="en-US" dirty="0" smtClean="0"/>
              <a:t> sở làm việc </a:t>
            </a:r>
            <a:r>
              <a:rPr lang="en-US" dirty="0" err="1" smtClean="0"/>
              <a:t>đặt</a:t>
            </a:r>
            <a:r>
              <a:rPr lang="en-US" dirty="0" smtClean="0"/>
              <a:t> tại thành phố Hà Nội.</a:t>
            </a:r>
          </a:p>
          <a:p>
            <a:r>
              <a:rPr lang="en-US" b="1" dirty="0" smtClean="0"/>
              <a:t>2. </a:t>
            </a:r>
            <a:r>
              <a:rPr lang="en-US" b="1" dirty="0" err="1" smtClean="0"/>
              <a:t>Nhiệm</a:t>
            </a:r>
            <a:r>
              <a:rPr lang="en-US" b="1" dirty="0" smtClean="0"/>
              <a:t> vụ </a:t>
            </a:r>
            <a:r>
              <a:rPr lang="en-US" b="1" dirty="0" err="1" smtClean="0"/>
              <a:t>chính</a:t>
            </a:r>
            <a:r>
              <a:rPr lang="en-US" b="1" dirty="0" smtClean="0"/>
              <a:t>:</a:t>
            </a:r>
          </a:p>
          <a:p>
            <a:pPr lvl="1"/>
            <a:r>
              <a:rPr lang="vi-VN" dirty="0" smtClean="0"/>
              <a:t>Tiếp </a:t>
            </a:r>
            <a:r>
              <a:rPr lang="vi-VN" dirty="0"/>
              <a:t>nhận tài liệu lưu trữ số và cơ sở dữ liệu tài liệu lưu trữ từ các Trung tâm Lưu trữ quốc gia;</a:t>
            </a:r>
          </a:p>
          <a:p>
            <a:pPr lvl="1"/>
            <a:r>
              <a:rPr lang="vi-VN" dirty="0" smtClean="0"/>
              <a:t>Chuẩn </a:t>
            </a:r>
            <a:r>
              <a:rPr lang="vi-VN" dirty="0"/>
              <a:t>hoá tài liệu lưu trữ số và cơ sở dữ liệu tài liệu lưu trữ sau khi tiếp nhận để cập nhật vào Hệ thống quản lý tài liệu lưu trữ số;</a:t>
            </a:r>
          </a:p>
          <a:p>
            <a:pPr lvl="1"/>
            <a:r>
              <a:rPr lang="vi-VN" dirty="0" smtClean="0"/>
              <a:t>Bảo </a:t>
            </a:r>
            <a:r>
              <a:rPr lang="vi-VN" dirty="0"/>
              <a:t>quản, bảo đảm an toàn tài liệu lưu </a:t>
            </a:r>
            <a:r>
              <a:rPr lang="vi-VN" dirty="0" smtClean="0"/>
              <a:t>tr</a:t>
            </a:r>
            <a:r>
              <a:rPr lang="en-US" dirty="0"/>
              <a:t>ữ</a:t>
            </a:r>
            <a:r>
              <a:rPr lang="vi-VN" dirty="0" smtClean="0"/>
              <a:t> </a:t>
            </a:r>
            <a:r>
              <a:rPr lang="vi-VN" dirty="0"/>
              <a:t>số </a:t>
            </a:r>
            <a:r>
              <a:rPr lang="vi-VN" dirty="0" smtClean="0"/>
              <a:t>và </a:t>
            </a:r>
            <a:r>
              <a:rPr lang="vi-VN" dirty="0"/>
              <a:t>cơ sở dữ liệu tài liệu lưu trữ; hỗ trợ kỹ thuật quá trình xử lý nghiệp vụ đối với tài liệu lưu trữ số của các Trung tâm Lưu trữ quốc gia;</a:t>
            </a:r>
          </a:p>
          <a:p>
            <a:pPr lvl="1"/>
            <a:r>
              <a:rPr lang="vi-VN" dirty="0" smtClean="0"/>
              <a:t>Quản </a:t>
            </a:r>
            <a:r>
              <a:rPr lang="vi-VN" dirty="0"/>
              <a:t>lý, vận hành Trung tâm dữ liệu, Trung tâm dữ liệu dự phòng và Hệ thống quản lý tài liệu lưu trữ số;</a:t>
            </a:r>
          </a:p>
          <a:p>
            <a:pPr lvl="1"/>
            <a:r>
              <a:rPr lang="vi-VN" dirty="0" smtClean="0"/>
              <a:t>Xây </a:t>
            </a:r>
            <a:r>
              <a:rPr lang="vi-VN" dirty="0"/>
              <a:t>dựng cơ sở dữ liệu lưu </a:t>
            </a:r>
            <a:r>
              <a:rPr lang="vi-VN" dirty="0" smtClean="0"/>
              <a:t>t</a:t>
            </a:r>
            <a:r>
              <a:rPr lang="en-US" dirty="0" smtClean="0"/>
              <a:t>r</a:t>
            </a:r>
            <a:r>
              <a:rPr lang="vi-VN" dirty="0" smtClean="0"/>
              <a:t>ữ </a:t>
            </a:r>
            <a:r>
              <a:rPr lang="vi-VN" dirty="0"/>
              <a:t>Phông lưu trữ nhà nước Việt Nam;</a:t>
            </a:r>
          </a:p>
          <a:p>
            <a:pPr lvl="1"/>
            <a:r>
              <a:rPr lang="vi-VN" dirty="0" smtClean="0"/>
              <a:t>Thực </a:t>
            </a:r>
            <a:r>
              <a:rPr lang="vi-VN" dirty="0"/>
              <a:t>hiện các dịch vụ công về lưu trữ và các hoạt động dịch vụ khác theo quy định của pháp luật: Hướng dẫn, tư vấn nghiệp vụ về bảo quản, chỉnh lý, số hoá, tạo lập cơ sở dữ liệu; Xây dựng dự án, đề án, phần mềm ứng dụng trong công tác văn thư, lưu trữ; nhận ký gửi tài liệu lưu trữ </a:t>
            </a:r>
            <a:r>
              <a:rPr lang="vi-VN" dirty="0" smtClean="0"/>
              <a:t>số</a:t>
            </a:r>
            <a:endParaRPr lang="en-US" dirty="0" smtClean="0"/>
          </a:p>
          <a:p>
            <a:pPr lvl="1"/>
            <a:endParaRPr lang="en-US" dirty="0" smtClean="0"/>
          </a:p>
          <a:p>
            <a:endParaRPr lang="en-US" dirty="0"/>
          </a:p>
        </p:txBody>
      </p:sp>
    </p:spTree>
    <p:extLst>
      <p:ext uri="{BB962C8B-B14F-4D97-AF65-F5344CB8AC3E}">
        <p14:creationId xmlns:p14="http://schemas.microsoft.com/office/powerpoint/2010/main" val="390253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74" y="111349"/>
            <a:ext cx="10865426" cy="520701"/>
          </a:xfrm>
        </p:spPr>
        <p:txBody>
          <a:bodyPr>
            <a:noAutofit/>
          </a:bodyPr>
          <a:lstStyle/>
          <a:p>
            <a:r>
              <a:rPr lang="en-US" sz="2000" dirty="0"/>
              <a:t>2</a:t>
            </a:r>
            <a:r>
              <a:rPr lang="en-US" sz="2000" dirty="0" smtClean="0"/>
              <a:t>. Nguồn nộp </a:t>
            </a:r>
            <a:r>
              <a:rPr lang="en-US" sz="2000" dirty="0" err="1" smtClean="0"/>
              <a:t>lưu</a:t>
            </a:r>
            <a:r>
              <a:rPr lang="en-US" sz="2000" dirty="0" smtClean="0"/>
              <a:t> hồ </a:t>
            </a:r>
            <a:r>
              <a:rPr lang="en-US" sz="2000" dirty="0" err="1" smtClean="0"/>
              <a:t>sơ</a:t>
            </a:r>
            <a:r>
              <a:rPr lang="en-US" sz="2000" dirty="0" smtClean="0"/>
              <a:t>, tài liệu vào trung tâm </a:t>
            </a:r>
            <a:r>
              <a:rPr lang="en-US" sz="2000" dirty="0" err="1" smtClean="0"/>
              <a:t>lưu</a:t>
            </a:r>
            <a:r>
              <a:rPr lang="en-US" sz="2000" dirty="0" smtClean="0"/>
              <a:t> </a:t>
            </a:r>
            <a:r>
              <a:rPr lang="en-US" sz="2000" dirty="0" err="1" smtClean="0"/>
              <a:t>trữ</a:t>
            </a:r>
            <a:r>
              <a:rPr lang="en-US" sz="2000" dirty="0" smtClean="0"/>
              <a:t> </a:t>
            </a:r>
            <a:r>
              <a:rPr lang="en-US" sz="2000" dirty="0" err="1" smtClean="0"/>
              <a:t>lịch</a:t>
            </a:r>
            <a:r>
              <a:rPr lang="en-US" sz="2000" dirty="0" smtClean="0"/>
              <a:t> sử tỉnh</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03754331"/>
              </p:ext>
            </p:extLst>
          </p:nvPr>
        </p:nvGraphicFramePr>
        <p:xfrm>
          <a:off x="222250" y="1017588"/>
          <a:ext cx="11569700" cy="444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21674" y="1017588"/>
            <a:ext cx="7665026" cy="3448682"/>
          </a:xfrm>
          <a:prstGeom prst="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anose="020B0604020202020204" pitchFamily="34" charset="0"/>
              <a:cs typeface="Arial" panose="020B0604020202020204" pitchFamily="34" charset="0"/>
            </a:endParaRPr>
          </a:p>
        </p:txBody>
      </p:sp>
      <p:sp>
        <p:nvSpPr>
          <p:cNvPr id="6" name="TextBox 5"/>
          <p:cNvSpPr txBox="1"/>
          <p:nvPr/>
        </p:nvSpPr>
        <p:spPr>
          <a:xfrm>
            <a:off x="221674" y="1017588"/>
            <a:ext cx="7017326" cy="830997"/>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Các cơ </a:t>
            </a:r>
            <a:r>
              <a:rPr lang="en-US" sz="2400" dirty="0" err="1" smtClean="0">
                <a:latin typeface="Arial" panose="020B0604020202020204" pitchFamily="34" charset="0"/>
                <a:cs typeface="Arial" panose="020B0604020202020204" pitchFamily="34" charset="0"/>
              </a:rPr>
              <a:t>quan</a:t>
            </a:r>
            <a:r>
              <a:rPr lang="en-US" sz="2400" dirty="0" smtClean="0">
                <a:latin typeface="Arial" panose="020B0604020202020204" pitchFamily="34" charset="0"/>
                <a:cs typeface="Arial" panose="020B0604020202020204" pitchFamily="34" charset="0"/>
              </a:rPr>
              <a:t>, </a:t>
            </a:r>
            <a:r>
              <a:rPr lang="en-US" sz="2400" dirty="0" err="1" smtClean="0">
                <a:latin typeface="Arial" panose="020B0604020202020204" pitchFamily="34" charset="0"/>
                <a:cs typeface="Arial" panose="020B0604020202020204" pitchFamily="34" charset="0"/>
              </a:rPr>
              <a:t>tổ</a:t>
            </a:r>
            <a:r>
              <a:rPr lang="en-US" sz="2400" dirty="0" smtClean="0">
                <a:latin typeface="Arial" panose="020B0604020202020204" pitchFamily="34" charset="0"/>
                <a:cs typeface="Arial" panose="020B0604020202020204" pitchFamily="34" charset="0"/>
              </a:rPr>
              <a:t> chức cấp tỉnh, cấp </a:t>
            </a:r>
            <a:r>
              <a:rPr lang="en-US" sz="2400" dirty="0" err="1" smtClean="0">
                <a:latin typeface="Arial" panose="020B0604020202020204" pitchFamily="34" charset="0"/>
                <a:cs typeface="Arial" panose="020B0604020202020204" pitchFamily="34" charset="0"/>
              </a:rPr>
              <a:t>huyện</a:t>
            </a:r>
            <a:r>
              <a:rPr lang="en-US" sz="2400" dirty="0" smtClean="0">
                <a:latin typeface="Arial" panose="020B0604020202020204" pitchFamily="34" charset="0"/>
                <a:cs typeface="Arial" panose="020B0604020202020204" pitchFamily="34" charset="0"/>
              </a:rPr>
              <a:t> thuộc nguồn nộp </a:t>
            </a:r>
            <a:r>
              <a:rPr lang="en-US" sz="2400" dirty="0" err="1" smtClean="0">
                <a:latin typeface="Arial" panose="020B0604020202020204" pitchFamily="34" charset="0"/>
                <a:cs typeface="Arial" panose="020B0604020202020204" pitchFamily="34" charset="0"/>
              </a:rPr>
              <a:t>lưu</a:t>
            </a:r>
            <a:r>
              <a:rPr lang="en-US" sz="2400" dirty="0" smtClean="0">
                <a:latin typeface="Arial" panose="020B0604020202020204" pitchFamily="34" charset="0"/>
                <a:cs typeface="Arial" panose="020B0604020202020204" pitchFamily="34" charset="0"/>
              </a:rPr>
              <a:t> của 1 tỉnh:</a:t>
            </a:r>
            <a:r>
              <a:rPr lang="en-US" sz="2400" b="1" dirty="0" smtClean="0">
                <a:latin typeface="Arial" panose="020B0604020202020204" pitchFamily="34" charset="0"/>
                <a:cs typeface="Arial" panose="020B0604020202020204" pitchFamily="34" charset="0"/>
              </a:rPr>
              <a:t> ~ 180 cơ </a:t>
            </a:r>
            <a:r>
              <a:rPr lang="en-US" sz="2400" b="1" dirty="0" err="1" smtClean="0">
                <a:latin typeface="Arial" panose="020B0604020202020204" pitchFamily="34" charset="0"/>
                <a:cs typeface="Arial" panose="020B0604020202020204" pitchFamily="34" charset="0"/>
              </a:rPr>
              <a:t>quan</a:t>
            </a:r>
            <a:endParaRPr lang="en-US" sz="2400" b="1" dirty="0">
              <a:latin typeface="Arial" panose="020B0604020202020204" pitchFamily="34" charset="0"/>
              <a:cs typeface="Arial" panose="020B0604020202020204" pitchFamily="34" charset="0"/>
            </a:endParaRPr>
          </a:p>
        </p:txBody>
      </p:sp>
      <p:sp>
        <p:nvSpPr>
          <p:cNvPr id="3" name="Right Arrow 2"/>
          <p:cNvSpPr/>
          <p:nvPr/>
        </p:nvSpPr>
        <p:spPr>
          <a:xfrm>
            <a:off x="7886700" y="3051969"/>
            <a:ext cx="483577" cy="484632"/>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80958" y="2743201"/>
            <a:ext cx="731520" cy="276999"/>
          </a:xfrm>
          <a:prstGeom prst="rect">
            <a:avLst/>
          </a:prstGeom>
          <a:noFill/>
        </p:spPr>
        <p:txBody>
          <a:bodyPr wrap="square" rtlCol="0">
            <a:spAutoFit/>
          </a:bodyPr>
          <a:lstStyle/>
          <a:p>
            <a:r>
              <a:rPr lang="en-US" sz="1200" b="1" dirty="0" smtClean="0">
                <a:latin typeface="Arial" panose="020B0604020202020204" pitchFamily="34" charset="0"/>
                <a:cs typeface="Arial" panose="020B0604020202020204" pitchFamily="34" charset="0"/>
              </a:rPr>
              <a:t>Gói SIP</a:t>
            </a:r>
            <a:endParaRPr lang="en-US" sz="1200" b="1" dirty="0">
              <a:latin typeface="Arial" panose="020B0604020202020204" pitchFamily="34" charset="0"/>
              <a:cs typeface="Arial" panose="020B0604020202020204" pitchFamily="34" charset="0"/>
            </a:endParaRPr>
          </a:p>
        </p:txBody>
      </p:sp>
      <p:sp>
        <p:nvSpPr>
          <p:cNvPr id="8" name="TextBox 7"/>
          <p:cNvSpPr txBox="1"/>
          <p:nvPr/>
        </p:nvSpPr>
        <p:spPr>
          <a:xfrm>
            <a:off x="352092" y="2049086"/>
            <a:ext cx="3492197" cy="338554"/>
          </a:xfrm>
          <a:prstGeom prst="rect">
            <a:avLst/>
          </a:prstGeom>
          <a:noFill/>
        </p:spPr>
        <p:txBody>
          <a:bodyPr wrap="square" rtlCol="0">
            <a:spAutoFit/>
          </a:bodyPr>
          <a:lstStyle/>
          <a:p>
            <a:r>
              <a:rPr lang="en-US" sz="1600" dirty="0" err="1" smtClean="0">
                <a:latin typeface="Arial" panose="020B0604020202020204" pitchFamily="34" charset="0"/>
                <a:cs typeface="Arial" panose="020B0604020202020204" pitchFamily="34" charset="0"/>
              </a:rPr>
              <a:t>Ví</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dụ</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Phòng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nghiệp</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vụ</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thuộc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Sở</a:t>
            </a:r>
            <a:endParaRPr lang="en-US" sz="1600" dirty="0">
              <a:latin typeface="Arial" panose="020B0604020202020204" pitchFamily="34" charset="0"/>
              <a:cs typeface="Arial" panose="020B0604020202020204" pitchFamily="34" charset="0"/>
            </a:endParaRPr>
          </a:p>
        </p:txBody>
      </p:sp>
      <p:sp>
        <p:nvSpPr>
          <p:cNvPr id="9" name="TextBox 8"/>
          <p:cNvSpPr txBox="1"/>
          <p:nvPr/>
        </p:nvSpPr>
        <p:spPr>
          <a:xfrm>
            <a:off x="4315315" y="2039444"/>
            <a:ext cx="3492197" cy="338554"/>
          </a:xfrm>
          <a:prstGeom prst="rect">
            <a:avLst/>
          </a:prstGeom>
          <a:noFill/>
        </p:spPr>
        <p:txBody>
          <a:bodyPr wrap="square" rtlCol="0">
            <a:spAutoFit/>
          </a:bodyPr>
          <a:lstStyle/>
          <a:p>
            <a:r>
              <a:rPr lang="en-US" sz="1600" dirty="0" err="1" smtClean="0">
                <a:latin typeface="Arial" panose="020B0604020202020204" pitchFamily="34" charset="0"/>
                <a:cs typeface="Arial" panose="020B0604020202020204" pitchFamily="34" charset="0"/>
              </a:rPr>
              <a:t>Ví</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dụ</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Sở</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Thông</a:t>
            </a:r>
            <a:r>
              <a:rPr lang="en-US" sz="1600" dirty="0" smtClean="0">
                <a:latin typeface="Arial" panose="020B0604020202020204" pitchFamily="34" charset="0"/>
                <a:cs typeface="Arial" panose="020B0604020202020204" pitchFamily="34" charset="0"/>
              </a:rPr>
              <a:t> tin </a:t>
            </a:r>
            <a:r>
              <a:rPr lang="en-US" sz="1600" dirty="0" err="1" smtClean="0">
                <a:latin typeface="Arial" panose="020B0604020202020204" pitchFamily="34" charset="0"/>
                <a:cs typeface="Arial" panose="020B0604020202020204" pitchFamily="34" charset="0"/>
              </a:rPr>
              <a:t>và</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Truyền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thông</a:t>
            </a:r>
            <a:endParaRPr lang="en-US" sz="1600" dirty="0">
              <a:latin typeface="Arial" panose="020B0604020202020204" pitchFamily="34" charset="0"/>
              <a:cs typeface="Arial" panose="020B0604020202020204" pitchFamily="34" charset="0"/>
            </a:endParaRPr>
          </a:p>
        </p:txBody>
      </p:sp>
      <p:sp>
        <p:nvSpPr>
          <p:cNvPr id="10" name="TextBox 9"/>
          <p:cNvSpPr txBox="1"/>
          <p:nvPr/>
        </p:nvSpPr>
        <p:spPr>
          <a:xfrm>
            <a:off x="8699803" y="2049086"/>
            <a:ext cx="3492197" cy="338554"/>
          </a:xfrm>
          <a:prstGeom prst="rect">
            <a:avLst/>
          </a:prstGeom>
          <a:noFill/>
        </p:spPr>
        <p:txBody>
          <a:bodyPr wrap="square" rtlCol="0">
            <a:spAutoFit/>
          </a:bodyPr>
          <a:lstStyle/>
          <a:p>
            <a:r>
              <a:rPr lang="en-US" sz="1600" dirty="0" smtClean="0">
                <a:latin typeface="Arial" panose="020B0604020202020204" pitchFamily="34" charset="0"/>
                <a:cs typeface="Arial" panose="020B0604020202020204" pitchFamily="34" charset="0"/>
              </a:rPr>
              <a:t>Trung tâm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 tỉnh</a:t>
            </a:r>
            <a:endParaRPr lang="en-US" sz="1600" dirty="0">
              <a:latin typeface="Arial" panose="020B0604020202020204" pitchFamily="34" charset="0"/>
              <a:cs typeface="Arial" panose="020B0604020202020204" pitchFamily="34" charset="0"/>
            </a:endParaRPr>
          </a:p>
        </p:txBody>
      </p:sp>
      <p:sp>
        <p:nvSpPr>
          <p:cNvPr id="11" name="TextBox 10"/>
          <p:cNvSpPr txBox="1"/>
          <p:nvPr/>
        </p:nvSpPr>
        <p:spPr>
          <a:xfrm>
            <a:off x="78941" y="4657129"/>
            <a:ext cx="11570277" cy="1661993"/>
          </a:xfrm>
          <a:prstGeom prst="rect">
            <a:avLst/>
          </a:prstGeom>
          <a:noFill/>
        </p:spPr>
        <p:txBody>
          <a:bodyPr wrap="square" rtlCol="0">
            <a:spAutoFit/>
          </a:bodyPr>
          <a:lstStyle/>
          <a:p>
            <a:r>
              <a:rPr lang="en-US" sz="1400" b="1" i="1" dirty="0" err="1" smtClean="0">
                <a:latin typeface="Arial" panose="020B0604020202020204" pitchFamily="34" charset="0"/>
                <a:cs typeface="Arial" panose="020B0604020202020204" pitchFamily="34" charset="0"/>
              </a:rPr>
              <a:t>Các</a:t>
            </a:r>
            <a:r>
              <a:rPr lang="en-US" sz="1400" b="1" i="1" dirty="0" smtClean="0">
                <a:latin typeface="Arial" panose="020B0604020202020204" pitchFamily="34" charset="0"/>
                <a:cs typeface="Arial" panose="020B0604020202020204" pitchFamily="34" charset="0"/>
              </a:rPr>
              <a:t> </a:t>
            </a:r>
            <a:r>
              <a:rPr lang="en-US" sz="1400" b="1" i="1" dirty="0" err="1" smtClean="0">
                <a:latin typeface="Arial" panose="020B0604020202020204" pitchFamily="34" charset="0"/>
                <a:cs typeface="Arial" panose="020B0604020202020204" pitchFamily="34" charset="0"/>
              </a:rPr>
              <a:t>căn</a:t>
            </a:r>
            <a:r>
              <a:rPr lang="en-US" sz="1400" b="1" i="1" dirty="0" smtClean="0">
                <a:latin typeface="Arial" panose="020B0604020202020204" pitchFamily="34" charset="0"/>
                <a:cs typeface="Arial" panose="020B0604020202020204" pitchFamily="34" charset="0"/>
              </a:rPr>
              <a:t> </a:t>
            </a:r>
            <a:r>
              <a:rPr lang="en-US" sz="1400" b="1" i="1" dirty="0" err="1" smtClean="0">
                <a:latin typeface="Arial" panose="020B0604020202020204" pitchFamily="34" charset="0"/>
                <a:cs typeface="Arial" panose="020B0604020202020204" pitchFamily="34" charset="0"/>
              </a:rPr>
              <a:t>cứ</a:t>
            </a:r>
            <a:r>
              <a:rPr lang="en-US" sz="1400" b="1" i="1" dirty="0" smtClean="0">
                <a:latin typeface="Arial" panose="020B0604020202020204" pitchFamily="34" charset="0"/>
                <a:cs typeface="Arial" panose="020B0604020202020204" pitchFamily="34" charset="0"/>
              </a:rPr>
              <a:t> </a:t>
            </a:r>
            <a:r>
              <a:rPr lang="en-US" sz="1400" b="1" i="1" dirty="0" err="1" smtClean="0">
                <a:latin typeface="Arial" panose="020B0604020202020204" pitchFamily="34" charset="0"/>
                <a:cs typeface="Arial" panose="020B0604020202020204" pitchFamily="34" charset="0"/>
              </a:rPr>
              <a:t>pháp</a:t>
            </a:r>
            <a:r>
              <a:rPr lang="en-US" sz="1400" b="1" i="1" dirty="0" smtClean="0">
                <a:latin typeface="Arial" panose="020B0604020202020204" pitchFamily="34" charset="0"/>
                <a:cs typeface="Arial" panose="020B0604020202020204" pitchFamily="34" charset="0"/>
              </a:rPr>
              <a:t> </a:t>
            </a:r>
            <a:r>
              <a:rPr lang="en-US" sz="1400" b="1" i="1" dirty="0" err="1" smtClean="0">
                <a:latin typeface="Arial" panose="020B0604020202020204" pitchFamily="34" charset="0"/>
                <a:cs typeface="Arial" panose="020B0604020202020204" pitchFamily="34" charset="0"/>
              </a:rPr>
              <a:t>lý</a:t>
            </a:r>
            <a:r>
              <a:rPr lang="en-US" sz="1400" b="1" i="1" dirty="0" smtClean="0">
                <a:latin typeface="Arial" panose="020B0604020202020204" pitchFamily="34" charset="0"/>
                <a:cs typeface="Arial" panose="020B0604020202020204" pitchFamily="34" charset="0"/>
              </a:rPr>
              <a:t>:</a:t>
            </a:r>
          </a:p>
          <a:p>
            <a:r>
              <a:rPr lang="en-US" sz="1400" b="1" i="1" dirty="0" smtClean="0">
                <a:latin typeface="Arial" panose="020B0604020202020204" pitchFamily="34" charset="0"/>
                <a:cs typeface="Arial" panose="020B0604020202020204" pitchFamily="34" charset="0"/>
              </a:rPr>
              <a:t>1. </a:t>
            </a:r>
            <a:r>
              <a:rPr lang="en-US" sz="1400" b="1" i="1" dirty="0" err="1" smtClean="0">
                <a:latin typeface="Arial" panose="020B0604020202020204" pitchFamily="34" charset="0"/>
                <a:cs typeface="Arial" panose="020B0604020202020204" pitchFamily="34" charset="0"/>
              </a:rPr>
              <a:t>Thông</a:t>
            </a:r>
            <a:r>
              <a:rPr lang="en-US" sz="1400" b="1" i="1" dirty="0" smtClean="0">
                <a:latin typeface="Arial" panose="020B0604020202020204" pitchFamily="34" charset="0"/>
                <a:cs typeface="Arial" panose="020B0604020202020204" pitchFamily="34" charset="0"/>
              </a:rPr>
              <a:t> </a:t>
            </a:r>
            <a:r>
              <a:rPr lang="en-US" sz="1400" b="1" i="1" dirty="0" smtClean="0">
                <a:latin typeface="Arial" panose="020B0604020202020204" pitchFamily="34" charset="0"/>
                <a:cs typeface="Arial" panose="020B0604020202020204" pitchFamily="34" charset="0"/>
              </a:rPr>
              <a:t>tư 17/TT-BNV </a:t>
            </a:r>
            <a:r>
              <a:rPr lang="en-US" sz="1400" b="1" i="1" dirty="0" err="1" smtClean="0">
                <a:latin typeface="Arial" panose="020B0604020202020204" pitchFamily="34" charset="0"/>
                <a:cs typeface="Arial" panose="020B0604020202020204" pitchFamily="34" charset="0"/>
              </a:rPr>
              <a:t>ngày</a:t>
            </a:r>
            <a:r>
              <a:rPr lang="en-US" sz="1400" b="1" i="1" dirty="0" smtClean="0">
                <a:latin typeface="Arial" panose="020B0604020202020204" pitchFamily="34" charset="0"/>
                <a:cs typeface="Arial" panose="020B0604020202020204" pitchFamily="34" charset="0"/>
              </a:rPr>
              <a:t> 20/01/2014</a:t>
            </a:r>
            <a:r>
              <a:rPr lang="en-US" sz="1400" i="1" dirty="0" smtClean="0">
                <a:latin typeface="Arial" panose="020B0604020202020204" pitchFamily="34" charset="0"/>
                <a:cs typeface="Arial" panose="020B0604020202020204" pitchFamily="34" charset="0"/>
              </a:rPr>
              <a:t> của Bộ Nội Vụ hướng </a:t>
            </a:r>
            <a:r>
              <a:rPr lang="en-US" sz="1400" i="1" dirty="0" err="1" smtClean="0">
                <a:latin typeface="Arial" panose="020B0604020202020204" pitchFamily="34" charset="0"/>
                <a:cs typeface="Arial" panose="020B0604020202020204" pitchFamily="34" charset="0"/>
              </a:rPr>
              <a:t>dẫn</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xác</a:t>
            </a:r>
            <a:r>
              <a:rPr lang="en-US" sz="1400" i="1" dirty="0" smtClean="0">
                <a:latin typeface="Arial" panose="020B0604020202020204" pitchFamily="34" charset="0"/>
                <a:cs typeface="Arial" panose="020B0604020202020204" pitchFamily="34" charset="0"/>
              </a:rPr>
              <a:t> định cơ </a:t>
            </a:r>
            <a:r>
              <a:rPr lang="en-US" sz="1400" i="1" dirty="0" err="1" smtClean="0">
                <a:latin typeface="Arial" panose="020B0604020202020204" pitchFamily="34" charset="0"/>
                <a:cs typeface="Arial" panose="020B0604020202020204" pitchFamily="34" charset="0"/>
              </a:rPr>
              <a:t>quan</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tổ</a:t>
            </a:r>
            <a:r>
              <a:rPr lang="en-US" sz="1400" i="1" dirty="0" smtClean="0">
                <a:latin typeface="Arial" panose="020B0604020202020204" pitchFamily="34" charset="0"/>
                <a:cs typeface="Arial" panose="020B0604020202020204" pitchFamily="34" charset="0"/>
              </a:rPr>
              <a:t> chức thuộc nguồn nộp lưu tài liệu vào lưu </a:t>
            </a:r>
            <a:r>
              <a:rPr lang="en-US" sz="1400" i="1" dirty="0" err="1" smtClean="0">
                <a:latin typeface="Arial" panose="020B0604020202020204" pitchFamily="34" charset="0"/>
                <a:cs typeface="Arial" panose="020B0604020202020204" pitchFamily="34" charset="0"/>
              </a:rPr>
              <a:t>trữ</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lịch</a:t>
            </a:r>
            <a:r>
              <a:rPr lang="en-US" sz="1400" i="1" dirty="0" smtClean="0">
                <a:latin typeface="Arial" panose="020B0604020202020204" pitchFamily="34" charset="0"/>
                <a:cs typeface="Arial" panose="020B0604020202020204" pitchFamily="34" charset="0"/>
              </a:rPr>
              <a:t> sử các </a:t>
            </a:r>
            <a:r>
              <a:rPr lang="en-US" sz="1400" i="1" dirty="0" err="1" smtClean="0">
                <a:latin typeface="Arial" panose="020B0604020202020204" pitchFamily="34" charset="0"/>
                <a:cs typeface="Arial" panose="020B0604020202020204" pitchFamily="34" charset="0"/>
              </a:rPr>
              <a:t>cấp</a:t>
            </a:r>
            <a:r>
              <a:rPr lang="en-US" sz="1400" i="1" dirty="0" smtClean="0">
                <a:latin typeface="Arial" panose="020B0604020202020204" pitchFamily="34" charset="0"/>
                <a:cs typeface="Arial" panose="020B0604020202020204" pitchFamily="34" charset="0"/>
              </a:rPr>
              <a:t>.</a:t>
            </a:r>
          </a:p>
          <a:p>
            <a:r>
              <a:rPr lang="en-US" sz="1400" b="1" i="1" dirty="0" smtClean="0">
                <a:latin typeface="Arial" panose="020B0604020202020204" pitchFamily="34" charset="0"/>
                <a:cs typeface="Arial" panose="020B0604020202020204" pitchFamily="34" charset="0"/>
              </a:rPr>
              <a:t>2. </a:t>
            </a:r>
            <a:r>
              <a:rPr lang="en-US" sz="1400" b="1" i="1" dirty="0" err="1" smtClean="0">
                <a:latin typeface="Arial" panose="020B0604020202020204" pitchFamily="34" charset="0"/>
                <a:cs typeface="Arial" panose="020B0604020202020204" pitchFamily="34" charset="0"/>
              </a:rPr>
              <a:t>Thông</a:t>
            </a:r>
            <a:r>
              <a:rPr lang="en-US" sz="1400" b="1" i="1" dirty="0" smtClean="0">
                <a:latin typeface="Arial" panose="020B0604020202020204" pitchFamily="34" charset="0"/>
                <a:cs typeface="Arial" panose="020B0604020202020204" pitchFamily="34" charset="0"/>
              </a:rPr>
              <a:t> </a:t>
            </a:r>
            <a:r>
              <a:rPr lang="en-US" sz="1400" b="1" i="1" dirty="0" err="1" smtClean="0">
                <a:latin typeface="Arial" panose="020B0604020202020204" pitchFamily="34" charset="0"/>
                <a:cs typeface="Arial" panose="020B0604020202020204" pitchFamily="34" charset="0"/>
              </a:rPr>
              <a:t>tư</a:t>
            </a:r>
            <a:r>
              <a:rPr lang="en-US" sz="1400" b="1" i="1" dirty="0">
                <a:latin typeface="Arial" panose="020B0604020202020204" pitchFamily="34" charset="0"/>
                <a:cs typeface="Arial" panose="020B0604020202020204" pitchFamily="34" charset="0"/>
              </a:rPr>
              <a:t> </a:t>
            </a:r>
            <a:r>
              <a:rPr lang="en-US" sz="1400" b="1" i="1" dirty="0" smtClean="0">
                <a:latin typeface="Arial" panose="020B0604020202020204" pitchFamily="34" charset="0"/>
                <a:cs typeface="Arial" panose="020B0604020202020204" pitchFamily="34" charset="0"/>
              </a:rPr>
              <a:t>02/2019/TT-BNV </a:t>
            </a:r>
            <a:r>
              <a:rPr lang="en-US" sz="1400" b="1" i="1" dirty="0" err="1" smtClean="0">
                <a:latin typeface="Arial" panose="020B0604020202020204" pitchFamily="34" charset="0"/>
                <a:cs typeface="Arial" panose="020B0604020202020204" pitchFamily="34" charset="0"/>
              </a:rPr>
              <a:t>ngày</a:t>
            </a:r>
            <a:r>
              <a:rPr lang="en-US" sz="1400" b="1" i="1" dirty="0" smtClean="0">
                <a:latin typeface="Arial" panose="020B0604020202020204" pitchFamily="34" charset="0"/>
                <a:cs typeface="Arial" panose="020B0604020202020204" pitchFamily="34" charset="0"/>
              </a:rPr>
              <a:t> 24/01/2019 </a:t>
            </a:r>
            <a:r>
              <a:rPr lang="en-US" sz="1400" i="1" dirty="0" err="1" smtClean="0">
                <a:latin typeface="Arial" panose="020B0604020202020204" pitchFamily="34" charset="0"/>
                <a:cs typeface="Arial" panose="020B0604020202020204" pitchFamily="34" charset="0"/>
              </a:rPr>
              <a:t>của</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Bộ</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Nộ</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Vụ</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quy</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định</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tiêu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chuẩn</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dữ</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liệu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thông</a:t>
            </a:r>
            <a:r>
              <a:rPr lang="en-US" sz="1400" i="1" dirty="0" smtClean="0">
                <a:latin typeface="Arial" panose="020B0604020202020204" pitchFamily="34" charset="0"/>
                <a:cs typeface="Arial" panose="020B0604020202020204" pitchFamily="34" charset="0"/>
              </a:rPr>
              <a:t> tin </a:t>
            </a:r>
            <a:r>
              <a:rPr lang="en-US" sz="1400" i="1" dirty="0" err="1" smtClean="0">
                <a:latin typeface="Arial" panose="020B0604020202020204" pitchFamily="34" charset="0"/>
                <a:cs typeface="Arial" panose="020B0604020202020204" pitchFamily="34" charset="0"/>
              </a:rPr>
              <a:t>đầu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vào</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và</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yêu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cầu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bảo</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quản</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tài</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liệu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lưu</a:t>
            </a:r>
            <a:r>
              <a:rPr lang="en-US" sz="1400" i="1" dirty="0" smtClean="0">
                <a:latin typeface="Arial" panose="020B0604020202020204" pitchFamily="34" charset="0"/>
                <a:cs typeface="Arial" panose="020B0604020202020204" pitchFamily="34" charset="0"/>
              </a:rPr>
              <a:t> </a:t>
            </a:r>
            <a:r>
              <a:rPr lang="en-US" sz="1400" i="1" dirty="0" err="1" smtClean="0">
                <a:latin typeface="Arial" panose="020B0604020202020204" pitchFamily="34" charset="0"/>
                <a:cs typeface="Arial" panose="020B0604020202020204" pitchFamily="34" charset="0"/>
              </a:rPr>
              <a:t>trữ</a:t>
            </a:r>
            <a:endParaRPr lang="en-US" sz="1400" i="1" dirty="0" smtClean="0">
              <a:latin typeface="Arial" panose="020B0604020202020204" pitchFamily="34" charset="0"/>
              <a:cs typeface="Arial" panose="020B0604020202020204" pitchFamily="34" charset="0"/>
            </a:endParaRPr>
          </a:p>
          <a:p>
            <a:r>
              <a:rPr lang="en-US" sz="1400" b="1" i="1" dirty="0" smtClean="0">
                <a:latin typeface="Arial" panose="020B0604020202020204" pitchFamily="34" charset="0"/>
                <a:cs typeface="Arial" panose="020B0604020202020204" pitchFamily="34" charset="0"/>
              </a:rPr>
              <a:t>3. </a:t>
            </a:r>
            <a:r>
              <a:rPr lang="en-US" sz="1400" b="1" i="1" dirty="0" err="1">
                <a:latin typeface="Arial" panose="020B0604020202020204" pitchFamily="34" charset="0"/>
                <a:cs typeface="Arial" panose="020B0604020202020204" pitchFamily="34" charset="0"/>
              </a:rPr>
              <a:t>Công</a:t>
            </a:r>
            <a:r>
              <a:rPr lang="en-US" sz="1400" b="1" i="1" dirty="0">
                <a:latin typeface="Arial" panose="020B0604020202020204" pitchFamily="34" charset="0"/>
                <a:cs typeface="Arial" panose="020B0604020202020204" pitchFamily="34" charset="0"/>
              </a:rPr>
              <a:t> </a:t>
            </a:r>
            <a:r>
              <a:rPr lang="en-US" sz="1400" b="1" i="1" dirty="0" err="1">
                <a:latin typeface="Arial" panose="020B0604020202020204" pitchFamily="34" charset="0"/>
                <a:cs typeface="Arial" panose="020B0604020202020204" pitchFamily="34" charset="0"/>
              </a:rPr>
              <a:t>văn</a:t>
            </a:r>
            <a:r>
              <a:rPr lang="en-US" sz="1400" b="1" i="1" dirty="0">
                <a:latin typeface="Arial" panose="020B0604020202020204" pitchFamily="34" charset="0"/>
                <a:cs typeface="Arial" panose="020B0604020202020204" pitchFamily="34" charset="0"/>
              </a:rPr>
              <a:t>  903 / VTLTNN – QLII </a:t>
            </a:r>
            <a:r>
              <a:rPr lang="en-US" sz="1400" b="1" i="1" dirty="0" err="1">
                <a:latin typeface="Arial" panose="020B0604020202020204" pitchFamily="34" charset="0"/>
                <a:cs typeface="Arial" panose="020B0604020202020204" pitchFamily="34" charset="0"/>
              </a:rPr>
              <a:t>ngày</a:t>
            </a:r>
            <a:r>
              <a:rPr lang="en-US" sz="1400" b="1" i="1" dirty="0">
                <a:latin typeface="Arial" panose="020B0604020202020204" pitchFamily="34" charset="0"/>
                <a:cs typeface="Arial" panose="020B0604020202020204" pitchFamily="34" charset="0"/>
              </a:rPr>
              <a:t> 21 </a:t>
            </a:r>
            <a:r>
              <a:rPr lang="en-US" sz="1400" b="1" i="1" dirty="0" err="1">
                <a:latin typeface="Arial" panose="020B0604020202020204" pitchFamily="34" charset="0"/>
                <a:cs typeface="Arial" panose="020B0604020202020204" pitchFamily="34" charset="0"/>
              </a:rPr>
              <a:t>tháng</a:t>
            </a:r>
            <a:r>
              <a:rPr lang="en-US" sz="1400" b="1" i="1" dirty="0">
                <a:latin typeface="Arial" panose="020B0604020202020204" pitchFamily="34" charset="0"/>
                <a:cs typeface="Arial" panose="020B0604020202020204" pitchFamily="34" charset="0"/>
              </a:rPr>
              <a:t> 8 </a:t>
            </a:r>
            <a:r>
              <a:rPr lang="en-US" sz="1400" b="1" i="1" dirty="0" err="1">
                <a:latin typeface="Arial" panose="020B0604020202020204" pitchFamily="34" charset="0"/>
                <a:cs typeface="Arial" panose="020B0604020202020204" pitchFamily="34" charset="0"/>
              </a:rPr>
              <a:t>năm</a:t>
            </a:r>
            <a:r>
              <a:rPr lang="en-US" sz="1400" b="1" i="1" dirty="0">
                <a:latin typeface="Arial" panose="020B0604020202020204" pitchFamily="34" charset="0"/>
                <a:cs typeface="Arial" panose="020B0604020202020204" pitchFamily="34" charset="0"/>
              </a:rPr>
              <a:t> </a:t>
            </a:r>
            <a:r>
              <a:rPr lang="en-US" sz="1400" b="1" i="1" dirty="0" smtClean="0">
                <a:latin typeface="Arial" panose="020B0604020202020204" pitchFamily="34" charset="0"/>
                <a:cs typeface="Arial" panose="020B0604020202020204" pitchFamily="34" charset="0"/>
              </a:rPr>
              <a:t>2023</a:t>
            </a:r>
            <a:r>
              <a:rPr lang="en-US" sz="1400" i="1" dirty="0" smtClean="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về</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việc</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hướng</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dẫn</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hoạt</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động</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thu</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thập</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và</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nộp</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lưu</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hồ</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sơ</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tài</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liệu</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lưu</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trữ</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điện</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tử</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vào</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Lưu</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trữ</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lịch</a:t>
            </a:r>
            <a:r>
              <a:rPr lang="en-US" sz="1400" i="1" dirty="0">
                <a:latin typeface="Arial" panose="020B0604020202020204" pitchFamily="34" charset="0"/>
                <a:cs typeface="Arial" panose="020B0604020202020204" pitchFamily="34" charset="0"/>
              </a:rPr>
              <a:t> </a:t>
            </a:r>
            <a:r>
              <a:rPr lang="en-US" sz="1400" i="1" dirty="0" err="1">
                <a:latin typeface="Arial" panose="020B0604020202020204" pitchFamily="34" charset="0"/>
                <a:cs typeface="Arial" panose="020B0604020202020204" pitchFamily="34" charset="0"/>
              </a:rPr>
              <a:t>sử</a:t>
            </a:r>
            <a:endParaRPr lang="en-US" sz="1400" i="1" dirty="0">
              <a:latin typeface="Arial" panose="020B0604020202020204" pitchFamily="34" charset="0"/>
              <a:cs typeface="Arial" panose="020B0604020202020204" pitchFamily="34" charset="0"/>
            </a:endParaRPr>
          </a:p>
          <a:p>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27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50" y="85035"/>
            <a:ext cx="11369497" cy="520701"/>
          </a:xfrm>
        </p:spPr>
        <p:txBody>
          <a:bodyPr>
            <a:noAutofit/>
          </a:bodyPr>
          <a:lstStyle/>
          <a:p>
            <a:r>
              <a:rPr lang="en-US" sz="2000" dirty="0"/>
              <a:t>3. Hiện </a:t>
            </a:r>
            <a:r>
              <a:rPr lang="en-US" sz="2000" dirty="0" err="1"/>
              <a:t>trạng</a:t>
            </a:r>
            <a:r>
              <a:rPr lang="en-US" sz="2000" dirty="0"/>
              <a:t> nộp lưu tài liệu từ nguồn nộp lưu vào lưu </a:t>
            </a:r>
            <a:r>
              <a:rPr lang="en-US" sz="2000" dirty="0" err="1"/>
              <a:t>trữ</a:t>
            </a:r>
            <a:r>
              <a:rPr lang="en-US" sz="2000" dirty="0"/>
              <a:t> </a:t>
            </a:r>
            <a:r>
              <a:rPr lang="en-US" sz="2000" dirty="0" err="1"/>
              <a:t>lịch</a:t>
            </a:r>
            <a:r>
              <a:rPr lang="en-US" sz="2000" dirty="0"/>
              <a:t> </a:t>
            </a:r>
            <a:r>
              <a:rPr lang="en-US" sz="2000" dirty="0" err="1"/>
              <a:t>sử</a:t>
            </a:r>
            <a:r>
              <a:rPr lang="en-US" sz="2000" dirty="0"/>
              <a:t> </a:t>
            </a:r>
            <a:r>
              <a:rPr lang="en-US" sz="2000" dirty="0" err="1" smtClean="0"/>
              <a:t>tỉnh</a:t>
            </a:r>
            <a:endParaRPr lang="en-US"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791975"/>
              </p:ext>
            </p:extLst>
          </p:nvPr>
        </p:nvGraphicFramePr>
        <p:xfrm>
          <a:off x="222250" y="1017588"/>
          <a:ext cx="10833100" cy="444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3654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74" y="111349"/>
            <a:ext cx="11360726" cy="906262"/>
          </a:xfrm>
        </p:spPr>
        <p:txBody>
          <a:bodyPr>
            <a:normAutofit/>
          </a:bodyPr>
          <a:lstStyle/>
          <a:p>
            <a:r>
              <a:rPr lang="en-US" sz="2000" dirty="0"/>
              <a:t>4</a:t>
            </a:r>
            <a:r>
              <a:rPr lang="en-US" sz="2000" dirty="0" smtClean="0"/>
              <a:t>. </a:t>
            </a:r>
            <a:r>
              <a:rPr lang="en-US" sz="2000" dirty="0" err="1" smtClean="0"/>
              <a:t>Công</a:t>
            </a:r>
            <a:r>
              <a:rPr lang="en-US" sz="2000" dirty="0" smtClean="0"/>
              <a:t> văn 903: </a:t>
            </a:r>
            <a:r>
              <a:rPr lang="en-US" sz="2000" dirty="0"/>
              <a:t>hoạt động </a:t>
            </a:r>
            <a:r>
              <a:rPr lang="en-US" sz="2000" dirty="0" err="1"/>
              <a:t>thu</a:t>
            </a:r>
            <a:r>
              <a:rPr lang="en-US" sz="2000" dirty="0"/>
              <a:t> </a:t>
            </a:r>
            <a:r>
              <a:rPr lang="en-US" sz="2000" dirty="0" err="1"/>
              <a:t>thập</a:t>
            </a:r>
            <a:r>
              <a:rPr lang="en-US" sz="2000" dirty="0"/>
              <a:t>, nộp lưu hồ </a:t>
            </a:r>
            <a:r>
              <a:rPr lang="en-US" sz="2000" dirty="0" err="1"/>
              <a:t>sơ</a:t>
            </a:r>
            <a:r>
              <a:rPr lang="en-US" sz="2000" dirty="0"/>
              <a:t>, tài liệu điện tử vào lưu </a:t>
            </a:r>
            <a:r>
              <a:rPr lang="en-US" sz="2000" dirty="0" err="1"/>
              <a:t>trữ</a:t>
            </a:r>
            <a:r>
              <a:rPr lang="en-US" sz="2000" dirty="0"/>
              <a:t> </a:t>
            </a:r>
            <a:r>
              <a:rPr lang="en-US" sz="2000" dirty="0" err="1"/>
              <a:t>lịch</a:t>
            </a:r>
            <a:r>
              <a:rPr lang="en-US" sz="2000" dirty="0"/>
              <a:t> sử</a:t>
            </a:r>
          </a:p>
        </p:txBody>
      </p:sp>
      <p:sp>
        <p:nvSpPr>
          <p:cNvPr id="4" name="Rectangle 3"/>
          <p:cNvSpPr/>
          <p:nvPr/>
        </p:nvSpPr>
        <p:spPr>
          <a:xfrm>
            <a:off x="9463591" y="1219200"/>
            <a:ext cx="2476500" cy="42862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H</a:t>
            </a:r>
            <a:r>
              <a:rPr lang="vi-VN" sz="2000" b="1" dirty="0" smtClean="0">
                <a:solidFill>
                  <a:schemeClr val="tx1"/>
                </a:solidFill>
                <a:latin typeface="Arial" panose="020B0604020202020204" pitchFamily="34" charset="0"/>
                <a:cs typeface="Arial" panose="020B0604020202020204" pitchFamily="34" charset="0"/>
              </a:rPr>
              <a:t>ệ </a:t>
            </a:r>
            <a:r>
              <a:rPr lang="vi-VN" sz="2000" b="1" dirty="0">
                <a:solidFill>
                  <a:schemeClr val="tx1"/>
                </a:solidFill>
                <a:latin typeface="Arial" panose="020B0604020202020204" pitchFamily="34" charset="0"/>
                <a:cs typeface="Arial" panose="020B0604020202020204" pitchFamily="34" charset="0"/>
              </a:rPr>
              <a:t>thống quản lý tài liệu lưu trữ lịch sử cấp tỉnh</a:t>
            </a:r>
            <a:endParaRPr lang="en-US" sz="2000" b="1"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221673" y="1219200"/>
            <a:ext cx="3085701" cy="428625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smtClean="0">
                <a:solidFill>
                  <a:schemeClr val="tx1"/>
                </a:solidFill>
                <a:latin typeface="Arial" panose="020B0604020202020204" pitchFamily="34" charset="0"/>
                <a:cs typeface="Arial" panose="020B0604020202020204" pitchFamily="34" charset="0"/>
              </a:rPr>
              <a:t>Nguồn nộp </a:t>
            </a:r>
            <a:r>
              <a:rPr lang="en-US" sz="2000" b="1" dirty="0" err="1" smtClean="0">
                <a:solidFill>
                  <a:schemeClr val="tx1"/>
                </a:solidFill>
                <a:latin typeface="Arial" panose="020B0604020202020204" pitchFamily="34" charset="0"/>
                <a:cs typeface="Arial" panose="020B0604020202020204" pitchFamily="34" charset="0"/>
              </a:rPr>
              <a:t>lưu</a:t>
            </a:r>
            <a:r>
              <a:rPr lang="en-US" sz="2000" b="1" dirty="0" smtClean="0">
                <a:solidFill>
                  <a:schemeClr val="tx1"/>
                </a:solidFill>
                <a:latin typeface="Arial" panose="020B0604020202020204" pitchFamily="34" charset="0"/>
                <a:cs typeface="Arial" panose="020B0604020202020204" pitchFamily="34" charset="0"/>
              </a:rPr>
              <a:t>:</a:t>
            </a:r>
          </a:p>
          <a:p>
            <a:r>
              <a:rPr lang="en-US" sz="2000" dirty="0" smtClean="0">
                <a:solidFill>
                  <a:schemeClr val="tx1"/>
                </a:solidFill>
                <a:latin typeface="Arial" panose="020B0604020202020204" pitchFamily="34" charset="0"/>
                <a:cs typeface="Arial" panose="020B0604020202020204" pitchFamily="34" charset="0"/>
              </a:rPr>
              <a:t>1. Nộp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trực</a:t>
            </a:r>
            <a:r>
              <a:rPr lang="en-US" sz="2000" dirty="0" smtClean="0">
                <a:solidFill>
                  <a:schemeClr val="tx1"/>
                </a:solidFill>
                <a:latin typeface="Arial" panose="020B0604020202020204" pitchFamily="34" charset="0"/>
                <a:cs typeface="Arial" panose="020B0604020202020204" pitchFamily="34" charset="0"/>
              </a:rPr>
              <a:t> tiếp”</a:t>
            </a:r>
          </a:p>
          <a:p>
            <a:r>
              <a:rPr lang="en-US" sz="2000" dirty="0" smtClean="0">
                <a:solidFill>
                  <a:schemeClr val="tx1"/>
                </a:solidFill>
                <a:latin typeface="Arial" panose="020B0604020202020204" pitchFamily="34" charset="0"/>
                <a:cs typeface="Arial" panose="020B0604020202020204" pitchFamily="34" charset="0"/>
              </a:rPr>
              <a:t>2. Nộp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trực</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tuyến</a:t>
            </a:r>
            <a:r>
              <a:rPr lang="en-US" sz="2000" dirty="0" smtClean="0">
                <a:solidFill>
                  <a:schemeClr val="tx1"/>
                </a:solidFill>
                <a:latin typeface="Arial" panose="020B0604020202020204" pitchFamily="34" charset="0"/>
                <a:cs typeface="Arial" panose="020B0604020202020204" pitchFamily="34" charset="0"/>
              </a:rPr>
              <a:t>”:</a:t>
            </a:r>
          </a:p>
          <a:p>
            <a:r>
              <a:rPr lang="en-US" sz="2000" dirty="0" smtClean="0">
                <a:solidFill>
                  <a:schemeClr val="tx1"/>
                </a:solidFill>
                <a:latin typeface="Arial" panose="020B0604020202020204" pitchFamily="34" charset="0"/>
                <a:cs typeface="Arial" panose="020B0604020202020204" pitchFamily="34" charset="0"/>
              </a:rPr>
              <a:t>2a. </a:t>
            </a:r>
            <a:r>
              <a:rPr lang="en-US" sz="2000" dirty="0" err="1" smtClean="0">
                <a:solidFill>
                  <a:schemeClr val="tx1"/>
                </a:solidFill>
                <a:latin typeface="Arial" panose="020B0604020202020204" pitchFamily="34" charset="0"/>
                <a:cs typeface="Arial" panose="020B0604020202020204" pitchFamily="34" charset="0"/>
              </a:rPr>
              <a:t>Không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dùng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chung</a:t>
            </a:r>
            <a:r>
              <a:rPr lang="en-US" sz="2000" dirty="0" smtClean="0">
                <a:solidFill>
                  <a:schemeClr val="tx1"/>
                </a:solidFill>
                <a:latin typeface="Arial" panose="020B0604020202020204" pitchFamily="34" charset="0"/>
                <a:cs typeface="Arial" panose="020B0604020202020204" pitchFamily="34" charset="0"/>
              </a:rPr>
              <a:t> hệ thống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trữ</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với</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trung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tâm</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trữ</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lịch</a:t>
            </a:r>
            <a:r>
              <a:rPr lang="en-US" sz="2000" dirty="0" smtClean="0">
                <a:solidFill>
                  <a:schemeClr val="tx1"/>
                </a:solidFill>
                <a:latin typeface="Arial" panose="020B0604020202020204" pitchFamily="34" charset="0"/>
                <a:cs typeface="Arial" panose="020B0604020202020204" pitchFamily="34" charset="0"/>
              </a:rPr>
              <a:t> sử</a:t>
            </a:r>
          </a:p>
          <a:p>
            <a:r>
              <a:rPr lang="en-US" sz="2000" dirty="0" smtClean="0">
                <a:solidFill>
                  <a:schemeClr val="tx1"/>
                </a:solidFill>
                <a:latin typeface="Arial" panose="020B0604020202020204" pitchFamily="34" charset="0"/>
                <a:cs typeface="Arial" panose="020B0604020202020204" pitchFamily="34" charset="0"/>
              </a:rPr>
              <a:t>2b. </a:t>
            </a:r>
            <a:r>
              <a:rPr lang="en-US" sz="2000" dirty="0" err="1" smtClean="0">
                <a:solidFill>
                  <a:schemeClr val="tx1"/>
                </a:solidFill>
                <a:latin typeface="Arial" panose="020B0604020202020204" pitchFamily="34" charset="0"/>
                <a:cs typeface="Arial" panose="020B0604020202020204" pitchFamily="34" charset="0"/>
              </a:rPr>
              <a:t>Có</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dùng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chung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hệ</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thống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trữ</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với</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trung</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tâm</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lưu</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trữ</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lịch</a:t>
            </a:r>
            <a:r>
              <a:rPr lang="en-US" sz="2000" dirty="0" smtClean="0">
                <a:solidFill>
                  <a:schemeClr val="tx1"/>
                </a:solidFill>
                <a:latin typeface="Arial" panose="020B0604020202020204" pitchFamily="34" charset="0"/>
                <a:cs typeface="Arial" panose="020B0604020202020204" pitchFamily="34" charset="0"/>
              </a:rPr>
              <a:t> </a:t>
            </a:r>
            <a:r>
              <a:rPr lang="en-US" sz="2000" dirty="0" err="1" smtClean="0">
                <a:solidFill>
                  <a:schemeClr val="tx1"/>
                </a:solidFill>
                <a:latin typeface="Arial" panose="020B0604020202020204" pitchFamily="34" charset="0"/>
                <a:cs typeface="Arial" panose="020B0604020202020204" pitchFamily="34" charset="0"/>
              </a:rPr>
              <a:t>sử</a:t>
            </a:r>
            <a:endParaRPr lang="en-US" sz="2000" dirty="0">
              <a:solidFill>
                <a:schemeClr val="tx1"/>
              </a:solidFill>
              <a:latin typeface="Arial" panose="020B0604020202020204" pitchFamily="34" charset="0"/>
              <a:cs typeface="Arial" panose="020B0604020202020204" pitchFamily="34" charset="0"/>
            </a:endParaRPr>
          </a:p>
        </p:txBody>
      </p:sp>
      <p:sp>
        <p:nvSpPr>
          <p:cNvPr id="6" name="Right Arrow 5"/>
          <p:cNvSpPr/>
          <p:nvPr/>
        </p:nvSpPr>
        <p:spPr>
          <a:xfrm>
            <a:off x="7806639" y="1199219"/>
            <a:ext cx="1656952" cy="8382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Arial" panose="020B0604020202020204" pitchFamily="34" charset="0"/>
                <a:cs typeface="Arial" panose="020B0604020202020204" pitchFamily="34" charset="0"/>
              </a:rPr>
              <a:t>Trực</a:t>
            </a:r>
            <a:r>
              <a:rPr lang="en-US" b="1" dirty="0" smtClean="0">
                <a:solidFill>
                  <a:schemeClr val="tx1"/>
                </a:solidFill>
                <a:latin typeface="Arial" panose="020B0604020202020204" pitchFamily="34" charset="0"/>
                <a:cs typeface="Arial" panose="020B0604020202020204" pitchFamily="34" charset="0"/>
              </a:rPr>
              <a:t> tiếp</a:t>
            </a:r>
            <a:endParaRPr lang="en-US" b="1" dirty="0">
              <a:solidFill>
                <a:schemeClr val="tx1"/>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2"/>
          <a:stretch>
            <a:fillRect/>
          </a:stretch>
        </p:blipFill>
        <p:spPr>
          <a:xfrm>
            <a:off x="3551504" y="1236132"/>
            <a:ext cx="704632" cy="925529"/>
          </a:xfrm>
          <a:prstGeom prst="rect">
            <a:avLst/>
          </a:prstGeom>
        </p:spPr>
      </p:pic>
      <p:sp>
        <p:nvSpPr>
          <p:cNvPr id="9" name="TextBox 8"/>
          <p:cNvSpPr txBox="1"/>
          <p:nvPr/>
        </p:nvSpPr>
        <p:spPr>
          <a:xfrm>
            <a:off x="4360986" y="1219200"/>
            <a:ext cx="2968282" cy="830997"/>
          </a:xfrm>
          <a:prstGeom prst="rect">
            <a:avLst/>
          </a:prstGeom>
          <a:noFill/>
        </p:spPr>
        <p:txBody>
          <a:bodyPr wrap="square" rtlCol="0">
            <a:spAutoFit/>
          </a:bodyPr>
          <a:lstStyle/>
          <a:p>
            <a:r>
              <a:rPr lang="en-US" sz="1600" dirty="0" err="1" smtClean="0">
                <a:latin typeface="Arial" panose="020B0604020202020204" pitchFamily="34" charset="0"/>
                <a:cs typeface="Arial" panose="020B0604020202020204" pitchFamily="34" charset="0"/>
              </a:rPr>
              <a:t>Đưa</a:t>
            </a:r>
            <a:r>
              <a:rPr lang="en-US" sz="1600" dirty="0" smtClean="0">
                <a:latin typeface="Arial" panose="020B0604020202020204" pitchFamily="34" charset="0"/>
                <a:cs typeface="Arial" panose="020B0604020202020204" pitchFamily="34" charset="0"/>
              </a:rPr>
              <a:t> gói SIP và tài liệu </a:t>
            </a:r>
            <a:r>
              <a:rPr lang="en-US" sz="1600" dirty="0" err="1" smtClean="0">
                <a:latin typeface="Arial" panose="020B0604020202020204" pitchFamily="34" charset="0"/>
                <a:cs typeface="Arial" panose="020B0604020202020204" pitchFamily="34" charset="0"/>
              </a:rPr>
              <a:t>kèm</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theo</a:t>
            </a:r>
            <a:r>
              <a:rPr lang="en-US" sz="1600" dirty="0" smtClean="0">
                <a:latin typeface="Arial" panose="020B0604020202020204" pitchFamily="34" charset="0"/>
                <a:cs typeface="Arial" panose="020B0604020202020204" pitchFamily="34" charset="0"/>
              </a:rPr>
              <a:t> vào </a:t>
            </a:r>
            <a:r>
              <a:rPr lang="en-US" sz="1600" dirty="0" err="1" smtClean="0">
                <a:latin typeface="Arial" panose="020B0604020202020204" pitchFamily="34" charset="0"/>
                <a:cs typeface="Arial" panose="020B0604020202020204" pitchFamily="34" charset="0"/>
              </a:rPr>
              <a:t>thiết</a:t>
            </a:r>
            <a:r>
              <a:rPr lang="en-US" sz="1600" dirty="0" smtClean="0">
                <a:latin typeface="Arial" panose="020B0604020202020204" pitchFamily="34" charset="0"/>
                <a:cs typeface="Arial" panose="020B0604020202020204" pitchFamily="34" charset="0"/>
              </a:rPr>
              <a:t> bị </a:t>
            </a:r>
            <a:r>
              <a:rPr lang="en-US" sz="1600" dirty="0" err="1" smtClean="0">
                <a:latin typeface="Arial" panose="020B0604020202020204" pitchFamily="34" charset="0"/>
                <a:cs typeface="Arial" panose="020B0604020202020204" pitchFamily="34" charset="0"/>
              </a:rPr>
              <a:t>lưu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mang</a:t>
            </a:r>
            <a:r>
              <a:rPr lang="en-US" sz="1600" dirty="0" smtClean="0">
                <a:latin typeface="Arial" panose="020B0604020202020204" pitchFamily="34" charset="0"/>
                <a:cs typeface="Arial" panose="020B0604020202020204" pitchFamily="34" charset="0"/>
              </a:rPr>
              <a:t> đến </a:t>
            </a:r>
            <a:r>
              <a:rPr lang="en-US" sz="1600" dirty="0" err="1" smtClean="0">
                <a:latin typeface="Arial" panose="020B0604020202020204" pitchFamily="34" charset="0"/>
                <a:cs typeface="Arial" panose="020B0604020202020204" pitchFamily="34" charset="0"/>
              </a:rPr>
              <a:t>Lưu</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a:t>
            </a:r>
            <a:endParaRPr lang="en-US" sz="1600" dirty="0">
              <a:latin typeface="Arial" panose="020B0604020202020204" pitchFamily="34" charset="0"/>
              <a:cs typeface="Arial" panose="020B0604020202020204" pitchFamily="34" charset="0"/>
            </a:endParaRPr>
          </a:p>
        </p:txBody>
      </p:sp>
      <p:sp>
        <p:nvSpPr>
          <p:cNvPr id="10" name="Right Arrow 9"/>
          <p:cNvSpPr/>
          <p:nvPr/>
        </p:nvSpPr>
        <p:spPr>
          <a:xfrm>
            <a:off x="7743228" y="4225865"/>
            <a:ext cx="1656952" cy="838200"/>
          </a:xfrm>
          <a:prstGeom prst="rightArrow">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err="1" smtClean="0">
                <a:solidFill>
                  <a:schemeClr val="tx1"/>
                </a:solidFill>
                <a:latin typeface="Arial" panose="020B0604020202020204" pitchFamily="34" charset="0"/>
                <a:cs typeface="Arial" panose="020B0604020202020204" pitchFamily="34" charset="0"/>
              </a:rPr>
              <a:t>Trực</a:t>
            </a:r>
            <a:r>
              <a:rPr lang="en-US" b="1" dirty="0" smtClean="0">
                <a:solidFill>
                  <a:schemeClr val="tx1"/>
                </a:solidFill>
                <a:latin typeface="Arial" panose="020B0604020202020204" pitchFamily="34" charset="0"/>
                <a:cs typeface="Arial" panose="020B0604020202020204" pitchFamily="34" charset="0"/>
              </a:rPr>
              <a:t> </a:t>
            </a:r>
            <a:r>
              <a:rPr lang="en-US" b="1" dirty="0" err="1" smtClean="0">
                <a:solidFill>
                  <a:schemeClr val="tx1"/>
                </a:solidFill>
                <a:latin typeface="Arial" panose="020B0604020202020204" pitchFamily="34" charset="0"/>
                <a:cs typeface="Arial" panose="020B0604020202020204" pitchFamily="34" charset="0"/>
              </a:rPr>
              <a:t>tuyến</a:t>
            </a:r>
            <a:endParaRPr lang="en-US" b="1" dirty="0">
              <a:solidFill>
                <a:schemeClr val="tx1"/>
              </a:solidFill>
              <a:latin typeface="Arial" panose="020B0604020202020204" pitchFamily="34" charset="0"/>
              <a:cs typeface="Arial" panose="020B0604020202020204" pitchFamily="34" charset="0"/>
            </a:endParaRPr>
          </a:p>
        </p:txBody>
      </p:sp>
      <p:pic>
        <p:nvPicPr>
          <p:cNvPr id="11" name="Picture 10"/>
          <p:cNvPicPr>
            <a:picLocks noChangeAspect="1"/>
          </p:cNvPicPr>
          <p:nvPr/>
        </p:nvPicPr>
        <p:blipFill>
          <a:blip r:embed="rId3"/>
          <a:stretch>
            <a:fillRect/>
          </a:stretch>
        </p:blipFill>
        <p:spPr>
          <a:xfrm>
            <a:off x="3464442" y="4689078"/>
            <a:ext cx="878757" cy="819035"/>
          </a:xfrm>
          <a:prstGeom prst="rect">
            <a:avLst/>
          </a:prstGeom>
        </p:spPr>
      </p:pic>
      <p:sp>
        <p:nvSpPr>
          <p:cNvPr id="12" name="TextBox 11"/>
          <p:cNvSpPr txBox="1"/>
          <p:nvPr/>
        </p:nvSpPr>
        <p:spPr>
          <a:xfrm>
            <a:off x="4385155" y="2858441"/>
            <a:ext cx="5015025" cy="1569660"/>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TH1</a:t>
            </a:r>
            <a:r>
              <a:rPr lang="en-US" sz="1600" dirty="0" smtClean="0">
                <a:latin typeface="Arial" panose="020B0604020202020204" pitchFamily="34" charset="0"/>
                <a:cs typeface="Arial" panose="020B0604020202020204" pitchFamily="34" charset="0"/>
              </a:rPr>
              <a:t>: Nguồn nộp lưu </a:t>
            </a:r>
            <a:r>
              <a:rPr lang="en-US" sz="1600" dirty="0" smtClean="0">
                <a:solidFill>
                  <a:srgbClr val="FF0000"/>
                </a:solidFill>
                <a:latin typeface="Arial" panose="020B0604020202020204" pitchFamily="34" charset="0"/>
                <a:cs typeface="Arial" panose="020B0604020202020204" pitchFamily="34" charset="0"/>
              </a:rPr>
              <a:t>không</a:t>
            </a:r>
            <a:r>
              <a:rPr lang="en-US" sz="1600" dirty="0" smtClean="0">
                <a:latin typeface="Arial" panose="020B0604020202020204" pitchFamily="34" charset="0"/>
                <a:cs typeface="Arial" panose="020B0604020202020204" pitchFamily="34" charset="0"/>
              </a:rPr>
              <a:t> dùng </a:t>
            </a:r>
            <a:r>
              <a:rPr lang="en-US" sz="1600" dirty="0" err="1" smtClean="0">
                <a:latin typeface="Arial" panose="020B0604020202020204" pitchFamily="34" charset="0"/>
                <a:cs typeface="Arial" panose="020B0604020202020204" pitchFamily="34" charset="0"/>
              </a:rPr>
              <a:t>chung</a:t>
            </a:r>
            <a:r>
              <a:rPr lang="en-US" sz="1600" dirty="0" smtClean="0">
                <a:latin typeface="Arial" panose="020B0604020202020204" pitchFamily="34" charset="0"/>
                <a:cs typeface="Arial" panose="020B0604020202020204" pitchFamily="34" charset="0"/>
              </a:rPr>
              <a:t>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với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 cấp tỉnh:</a:t>
            </a:r>
          </a:p>
          <a:p>
            <a:r>
              <a:rPr lang="en-US" sz="1600" dirty="0" smtClean="0">
                <a:latin typeface="Arial" panose="020B0604020202020204" pitchFamily="34" charset="0"/>
                <a:cs typeface="Arial" panose="020B0604020202020204" pitchFamily="34" charset="0"/>
              </a:rPr>
              <a:t>a) </a:t>
            </a:r>
            <a:r>
              <a:rPr lang="en-US" sz="1600" dirty="0" err="1" smtClean="0">
                <a:latin typeface="Arial" panose="020B0604020202020204" pitchFamily="34" charset="0"/>
                <a:cs typeface="Arial" panose="020B0604020202020204" pitchFamily="34" charset="0"/>
              </a:rPr>
              <a:t>Tích</a:t>
            </a:r>
            <a:r>
              <a:rPr lang="en-US" sz="1600" dirty="0" smtClean="0">
                <a:latin typeface="Arial" panose="020B0604020202020204" pitchFamily="34" charset="0"/>
                <a:cs typeface="Arial" panose="020B0604020202020204" pitchFamily="34" charset="0"/>
              </a:rPr>
              <a:t> hợp: nộp gói SIP từ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tại nguồn nộp lưu lên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 cấp tỉnh</a:t>
            </a:r>
          </a:p>
          <a:p>
            <a:r>
              <a:rPr lang="en-US" sz="1600" dirty="0" smtClean="0">
                <a:latin typeface="Arial" panose="020B0604020202020204" pitchFamily="34" charset="0"/>
                <a:cs typeface="Arial" panose="020B0604020202020204" pitchFamily="34" charset="0"/>
              </a:rPr>
              <a:t>b) Nguồn nộp lưu tự </a:t>
            </a:r>
            <a:r>
              <a:rPr lang="en-US" sz="1600" dirty="0" err="1" smtClean="0">
                <a:latin typeface="Arial" panose="020B0604020202020204" pitchFamily="34" charset="0"/>
                <a:cs typeface="Arial" panose="020B0604020202020204" pitchFamily="34" charset="0"/>
              </a:rPr>
              <a:t>đưa</a:t>
            </a:r>
            <a:r>
              <a:rPr lang="en-US" sz="1600" dirty="0" smtClean="0">
                <a:latin typeface="Arial" panose="020B0604020202020204" pitchFamily="34" charset="0"/>
                <a:cs typeface="Arial" panose="020B0604020202020204" pitchFamily="34" charset="0"/>
              </a:rPr>
              <a:t> gói SIP lên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 cấp tỉnh qua </a:t>
            </a:r>
            <a:r>
              <a:rPr lang="en-US" sz="1600" dirty="0" err="1" smtClean="0">
                <a:latin typeface="Arial" panose="020B0604020202020204" pitchFamily="34" charset="0"/>
                <a:cs typeface="Arial" panose="020B0604020202020204" pitchFamily="34" charset="0"/>
              </a:rPr>
              <a:t>đường</a:t>
            </a:r>
            <a:r>
              <a:rPr lang="en-US" sz="1600" dirty="0" smtClean="0">
                <a:latin typeface="Arial" panose="020B0604020202020204" pitchFamily="34" charset="0"/>
                <a:cs typeface="Arial" panose="020B0604020202020204" pitchFamily="34" charset="0"/>
              </a:rPr>
              <a:t> Internet</a:t>
            </a:r>
            <a:endParaRPr lang="en-US" sz="1600" dirty="0">
              <a:latin typeface="Arial" panose="020B0604020202020204" pitchFamily="34" charset="0"/>
              <a:cs typeface="Arial" panose="020B0604020202020204" pitchFamily="34" charset="0"/>
            </a:endParaRPr>
          </a:p>
        </p:txBody>
      </p:sp>
      <p:pic>
        <p:nvPicPr>
          <p:cNvPr id="13" name="Picture 12"/>
          <p:cNvPicPr>
            <a:picLocks noChangeAspect="1"/>
          </p:cNvPicPr>
          <p:nvPr/>
        </p:nvPicPr>
        <p:blipFill>
          <a:blip r:embed="rId4"/>
          <a:stretch>
            <a:fillRect/>
          </a:stretch>
        </p:blipFill>
        <p:spPr>
          <a:xfrm>
            <a:off x="3446458" y="3249928"/>
            <a:ext cx="914727" cy="741244"/>
          </a:xfrm>
          <a:prstGeom prst="rect">
            <a:avLst/>
          </a:prstGeom>
        </p:spPr>
      </p:pic>
      <p:sp>
        <p:nvSpPr>
          <p:cNvPr id="14" name="TextBox 13"/>
          <p:cNvSpPr txBox="1"/>
          <p:nvPr/>
        </p:nvSpPr>
        <p:spPr>
          <a:xfrm>
            <a:off x="4389562" y="4861828"/>
            <a:ext cx="4613762" cy="830997"/>
          </a:xfrm>
          <a:prstGeom prst="rect">
            <a:avLst/>
          </a:prstGeom>
          <a:noFill/>
        </p:spPr>
        <p:txBody>
          <a:bodyPr wrap="square" rtlCol="0">
            <a:spAutoFit/>
          </a:bodyPr>
          <a:lstStyle/>
          <a:p>
            <a:r>
              <a:rPr lang="en-US" sz="1600" b="1" dirty="0" smtClean="0">
                <a:latin typeface="Arial" panose="020B0604020202020204" pitchFamily="34" charset="0"/>
                <a:cs typeface="Arial" panose="020B0604020202020204" pitchFamily="34" charset="0"/>
              </a:rPr>
              <a:t>TH2:</a:t>
            </a:r>
            <a:r>
              <a:rPr lang="en-US" sz="1600" dirty="0" smtClean="0">
                <a:latin typeface="Arial" panose="020B0604020202020204" pitchFamily="34" charset="0"/>
                <a:cs typeface="Arial" panose="020B0604020202020204" pitchFamily="34" charset="0"/>
              </a:rPr>
              <a:t> Nguồn nộp lưu </a:t>
            </a:r>
            <a:r>
              <a:rPr lang="en-US" sz="1600" dirty="0" smtClean="0">
                <a:solidFill>
                  <a:srgbClr val="FF0000"/>
                </a:solidFill>
                <a:latin typeface="Arial" panose="020B0604020202020204" pitchFamily="34" charset="0"/>
                <a:cs typeface="Arial" panose="020B0604020202020204" pitchFamily="34" charset="0"/>
              </a:rPr>
              <a:t>có</a:t>
            </a:r>
            <a:r>
              <a:rPr lang="en-US" sz="1600" dirty="0" smtClean="0">
                <a:latin typeface="Arial" panose="020B0604020202020204" pitchFamily="34" charset="0"/>
                <a:cs typeface="Arial" panose="020B0604020202020204" pitchFamily="34" charset="0"/>
              </a:rPr>
              <a:t> dùng </a:t>
            </a:r>
            <a:r>
              <a:rPr lang="en-US" sz="1600" dirty="0" err="1" smtClean="0">
                <a:latin typeface="Arial" panose="020B0604020202020204" pitchFamily="34" charset="0"/>
                <a:cs typeface="Arial" panose="020B0604020202020204" pitchFamily="34" charset="0"/>
              </a:rPr>
              <a:t>chung</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cùng</a:t>
            </a:r>
            <a:r>
              <a:rPr lang="en-US" sz="1600" dirty="0" smtClean="0">
                <a:latin typeface="Arial" panose="020B0604020202020204" pitchFamily="34" charset="0"/>
                <a:cs typeface="Arial" panose="020B0604020202020204" pitchFamily="34" charset="0"/>
              </a:rPr>
              <a:t> 1 hệ thống lưu </a:t>
            </a:r>
            <a:r>
              <a:rPr lang="en-US" sz="1600" dirty="0" err="1" smtClean="0">
                <a:latin typeface="Arial" panose="020B0604020202020204" pitchFamily="34" charset="0"/>
                <a:cs typeface="Arial" panose="020B0604020202020204" pitchFamily="34" charset="0"/>
              </a:rPr>
              <a:t>trữ</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lịch</a:t>
            </a:r>
            <a:r>
              <a:rPr lang="en-US" sz="1600" dirty="0" smtClean="0">
                <a:latin typeface="Arial" panose="020B0604020202020204" pitchFamily="34" charset="0"/>
                <a:cs typeface="Arial" panose="020B0604020202020204" pitchFamily="34" charset="0"/>
              </a:rPr>
              <a:t> sử cấp tỉnh: nộp lưu trong </a:t>
            </a:r>
            <a:r>
              <a:rPr lang="en-US" sz="1600" dirty="0" err="1" smtClean="0">
                <a:latin typeface="Arial" panose="020B0604020202020204" pitchFamily="34" charset="0"/>
                <a:cs typeface="Arial" panose="020B0604020202020204" pitchFamily="34" charset="0"/>
              </a:rPr>
              <a:t>cùng</a:t>
            </a:r>
            <a:r>
              <a:rPr lang="en-US" sz="1600" dirty="0" smtClean="0">
                <a:latin typeface="Arial" panose="020B0604020202020204" pitchFamily="34" charset="0"/>
                <a:cs typeface="Arial" panose="020B0604020202020204" pitchFamily="34" charset="0"/>
              </a:rPr>
              <a:t> hệ thống (nộp gói </a:t>
            </a:r>
            <a:r>
              <a:rPr lang="en-US" sz="1600" dirty="0" err="1" smtClean="0">
                <a:latin typeface="Arial" panose="020B0604020202020204" pitchFamily="34" charset="0"/>
                <a:cs typeface="Arial" panose="020B0604020202020204" pitchFamily="34" charset="0"/>
              </a:rPr>
              <a:t>AIP_hoso</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AIP_tailieu</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
        <p:nvSpPr>
          <p:cNvPr id="15" name="TextBox 14"/>
          <p:cNvSpPr txBox="1"/>
          <p:nvPr/>
        </p:nvSpPr>
        <p:spPr>
          <a:xfrm>
            <a:off x="0" y="5790337"/>
            <a:ext cx="12192000" cy="276999"/>
          </a:xfrm>
          <a:prstGeom prst="rect">
            <a:avLst/>
          </a:prstGeom>
          <a:noFill/>
        </p:spPr>
        <p:txBody>
          <a:bodyPr wrap="square" rtlCol="0">
            <a:spAutoFit/>
          </a:bodyPr>
          <a:lstStyle/>
          <a:p>
            <a:r>
              <a:rPr lang="en-US" sz="1200" dirty="0" err="1" smtClean="0">
                <a:latin typeface="Arial" panose="020B0604020202020204" pitchFamily="34" charset="0"/>
                <a:cs typeface="Arial" panose="020B0604020202020204" pitchFamily="34" charset="0"/>
              </a:rPr>
              <a:t>Công</a:t>
            </a:r>
            <a:r>
              <a:rPr lang="en-US" sz="1200" dirty="0" smtClean="0">
                <a:latin typeface="Arial" panose="020B0604020202020204" pitchFamily="34" charset="0"/>
                <a:cs typeface="Arial" panose="020B0604020202020204" pitchFamily="34" charset="0"/>
              </a:rPr>
              <a:t> văn  </a:t>
            </a:r>
            <a:r>
              <a:rPr lang="en-US" sz="1200" b="1" dirty="0" smtClean="0">
                <a:latin typeface="Arial" panose="020B0604020202020204" pitchFamily="34" charset="0"/>
                <a:cs typeface="Arial" panose="020B0604020202020204" pitchFamily="34" charset="0"/>
              </a:rPr>
              <a:t>903 </a:t>
            </a:r>
            <a:r>
              <a:rPr lang="en-US" sz="1200" dirty="0" smtClean="0">
                <a:latin typeface="Arial" panose="020B0604020202020204" pitchFamily="34" charset="0"/>
                <a:cs typeface="Arial" panose="020B0604020202020204" pitchFamily="34" charset="0"/>
              </a:rPr>
              <a:t>/ VTLTNN – QLII </a:t>
            </a:r>
            <a:r>
              <a:rPr lang="en-US" sz="1200" dirty="0" err="1" smtClean="0">
                <a:latin typeface="Arial" panose="020B0604020202020204" pitchFamily="34" charset="0"/>
                <a:cs typeface="Arial" panose="020B0604020202020204" pitchFamily="34" charset="0"/>
              </a:rPr>
              <a:t>ngày</a:t>
            </a:r>
            <a:r>
              <a:rPr lang="en-US" sz="1200" dirty="0" smtClean="0">
                <a:latin typeface="Arial" panose="020B0604020202020204" pitchFamily="34" charset="0"/>
                <a:cs typeface="Arial" panose="020B0604020202020204" pitchFamily="34" charset="0"/>
              </a:rPr>
              <a:t> 21 tháng 8 </a:t>
            </a:r>
            <a:r>
              <a:rPr lang="en-US" sz="1200" dirty="0" err="1" smtClean="0">
                <a:latin typeface="Arial" panose="020B0604020202020204" pitchFamily="34" charset="0"/>
                <a:cs typeface="Arial" panose="020B0604020202020204" pitchFamily="34" charset="0"/>
              </a:rPr>
              <a:t>năm</a:t>
            </a:r>
            <a:r>
              <a:rPr lang="en-US" sz="1200" dirty="0" smtClean="0">
                <a:latin typeface="Arial" panose="020B0604020202020204" pitchFamily="34" charset="0"/>
                <a:cs typeface="Arial" panose="020B0604020202020204" pitchFamily="34" charset="0"/>
              </a:rPr>
              <a:t> </a:t>
            </a:r>
            <a:r>
              <a:rPr lang="en-US" sz="1200" dirty="0" smtClean="0">
                <a:latin typeface="Arial" panose="020B0604020202020204" pitchFamily="34" charset="0"/>
                <a:cs typeface="Arial" panose="020B0604020202020204" pitchFamily="34" charset="0"/>
              </a:rPr>
              <a:t>2023 </a:t>
            </a:r>
            <a:r>
              <a:rPr lang="en-US" sz="1200" dirty="0" smtClean="0">
                <a:latin typeface="Arial" panose="020B0604020202020204" pitchFamily="34" charset="0"/>
                <a:cs typeface="Arial" panose="020B0604020202020204" pitchFamily="34" charset="0"/>
              </a:rPr>
              <a:t>về việc hướng </a:t>
            </a:r>
            <a:r>
              <a:rPr lang="en-US" sz="1200" dirty="0" err="1" smtClean="0">
                <a:latin typeface="Arial" panose="020B0604020202020204" pitchFamily="34" charset="0"/>
                <a:cs typeface="Arial" panose="020B0604020202020204" pitchFamily="34" charset="0"/>
              </a:rPr>
              <a:t>dẫn</a:t>
            </a:r>
            <a:r>
              <a:rPr lang="en-US" sz="1200" dirty="0" smtClean="0">
                <a:latin typeface="Arial" panose="020B0604020202020204" pitchFamily="34" charset="0"/>
                <a:cs typeface="Arial" panose="020B0604020202020204" pitchFamily="34" charset="0"/>
              </a:rPr>
              <a:t> hoạt động </a:t>
            </a:r>
            <a:r>
              <a:rPr lang="en-US" sz="1200" dirty="0" err="1" smtClean="0">
                <a:latin typeface="Arial" panose="020B0604020202020204" pitchFamily="34" charset="0"/>
                <a:cs typeface="Arial" panose="020B0604020202020204" pitchFamily="34" charset="0"/>
              </a:rPr>
              <a:t>thu</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thập</a:t>
            </a:r>
            <a:r>
              <a:rPr lang="en-US" sz="1200" dirty="0" smtClean="0">
                <a:latin typeface="Arial" panose="020B0604020202020204" pitchFamily="34" charset="0"/>
                <a:cs typeface="Arial" panose="020B0604020202020204" pitchFamily="34" charset="0"/>
              </a:rPr>
              <a:t> và nộp </a:t>
            </a:r>
            <a:r>
              <a:rPr lang="en-US" sz="1200" dirty="0" err="1" smtClean="0">
                <a:latin typeface="Arial" panose="020B0604020202020204" pitchFamily="34" charset="0"/>
                <a:cs typeface="Arial" panose="020B0604020202020204" pitchFamily="34" charset="0"/>
              </a:rPr>
              <a:t>lưu</a:t>
            </a:r>
            <a:r>
              <a:rPr lang="en-US" sz="1200" dirty="0" smtClean="0">
                <a:latin typeface="Arial" panose="020B0604020202020204" pitchFamily="34" charset="0"/>
                <a:cs typeface="Arial" panose="020B0604020202020204" pitchFamily="34" charset="0"/>
              </a:rPr>
              <a:t> hồ </a:t>
            </a:r>
            <a:r>
              <a:rPr lang="en-US" sz="1200" dirty="0" err="1" smtClean="0">
                <a:latin typeface="Arial" panose="020B0604020202020204" pitchFamily="34" charset="0"/>
                <a:cs typeface="Arial" panose="020B0604020202020204" pitchFamily="34" charset="0"/>
              </a:rPr>
              <a:t>sơ</a:t>
            </a:r>
            <a:r>
              <a:rPr lang="en-US" sz="1200" dirty="0" smtClean="0">
                <a:latin typeface="Arial" panose="020B0604020202020204" pitchFamily="34" charset="0"/>
                <a:cs typeface="Arial" panose="020B0604020202020204" pitchFamily="34" charset="0"/>
              </a:rPr>
              <a:t>, tài liệu </a:t>
            </a:r>
            <a:r>
              <a:rPr lang="en-US" sz="1200" dirty="0" err="1" smtClean="0">
                <a:latin typeface="Arial" panose="020B0604020202020204" pitchFamily="34" charset="0"/>
                <a:cs typeface="Arial" panose="020B0604020202020204" pitchFamily="34" charset="0"/>
              </a:rPr>
              <a:t>lưu</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trữ</a:t>
            </a:r>
            <a:r>
              <a:rPr lang="en-US" sz="1200" dirty="0" smtClean="0">
                <a:latin typeface="Arial" panose="020B0604020202020204" pitchFamily="34" charset="0"/>
                <a:cs typeface="Arial" panose="020B0604020202020204" pitchFamily="34" charset="0"/>
              </a:rPr>
              <a:t> điện tử vào </a:t>
            </a:r>
            <a:r>
              <a:rPr lang="en-US" sz="1200" dirty="0" err="1" smtClean="0">
                <a:latin typeface="Arial" panose="020B0604020202020204" pitchFamily="34" charset="0"/>
                <a:cs typeface="Arial" panose="020B0604020202020204" pitchFamily="34" charset="0"/>
              </a:rPr>
              <a:t>Lưu</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trữ</a:t>
            </a:r>
            <a:r>
              <a:rPr lang="en-US" sz="1200" dirty="0" smtClean="0">
                <a:latin typeface="Arial" panose="020B0604020202020204" pitchFamily="34" charset="0"/>
                <a:cs typeface="Arial" panose="020B0604020202020204" pitchFamily="34" charset="0"/>
              </a:rPr>
              <a:t> </a:t>
            </a:r>
            <a:r>
              <a:rPr lang="en-US" sz="1200" dirty="0" err="1" smtClean="0">
                <a:latin typeface="Arial" panose="020B0604020202020204" pitchFamily="34" charset="0"/>
                <a:cs typeface="Arial" panose="020B0604020202020204" pitchFamily="34" charset="0"/>
              </a:rPr>
              <a:t>lịch</a:t>
            </a:r>
            <a:r>
              <a:rPr lang="en-US" sz="1200" dirty="0" smtClean="0">
                <a:latin typeface="Arial" panose="020B0604020202020204" pitchFamily="34" charset="0"/>
                <a:cs typeface="Arial" panose="020B0604020202020204" pitchFamily="34" charset="0"/>
              </a:rPr>
              <a:t> sử</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0575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833" y="111349"/>
            <a:ext cx="11374084" cy="520701"/>
          </a:xfrm>
        </p:spPr>
        <p:txBody>
          <a:bodyPr>
            <a:noAutofit/>
          </a:bodyPr>
          <a:lstStyle/>
          <a:p>
            <a:r>
              <a:rPr lang="en-US" sz="2000" dirty="0"/>
              <a:t>5</a:t>
            </a:r>
            <a:r>
              <a:rPr lang="en-US" sz="2000" dirty="0" smtClean="0"/>
              <a:t>. </a:t>
            </a:r>
            <a:r>
              <a:rPr lang="en-US" sz="2000" dirty="0" err="1" smtClean="0"/>
              <a:t>Các</a:t>
            </a:r>
            <a:r>
              <a:rPr lang="en-US" sz="2000" dirty="0" smtClean="0"/>
              <a:t> </a:t>
            </a:r>
            <a:r>
              <a:rPr lang="en-US" sz="2000" dirty="0" err="1" smtClean="0"/>
              <a:t>bất</a:t>
            </a:r>
            <a:r>
              <a:rPr lang="en-US" sz="2000" dirty="0" smtClean="0"/>
              <a:t> </a:t>
            </a:r>
            <a:r>
              <a:rPr lang="en-US" sz="2000" dirty="0" err="1" smtClean="0"/>
              <a:t>cập</a:t>
            </a:r>
            <a:r>
              <a:rPr lang="en-US" sz="2000" dirty="0" smtClean="0"/>
              <a:t> </a:t>
            </a:r>
            <a:r>
              <a:rPr lang="en-US" sz="2000" dirty="0" err="1" smtClean="0"/>
              <a:t>hiện</a:t>
            </a:r>
            <a:r>
              <a:rPr lang="en-US" sz="2000" dirty="0" smtClean="0"/>
              <a:t> </a:t>
            </a:r>
            <a:r>
              <a:rPr lang="en-US" sz="2000" dirty="0" err="1" smtClean="0"/>
              <a:t>tại</a:t>
            </a:r>
            <a:r>
              <a:rPr lang="en-US" sz="2000" dirty="0" smtClean="0"/>
              <a:t> </a:t>
            </a:r>
            <a:r>
              <a:rPr lang="en-US" sz="2000" dirty="0" err="1" smtClean="0"/>
              <a:t>trong</a:t>
            </a:r>
            <a:r>
              <a:rPr lang="en-US" sz="2000" dirty="0" smtClean="0"/>
              <a:t> </a:t>
            </a:r>
            <a:r>
              <a:rPr lang="en-US" sz="2000" dirty="0" err="1" smtClean="0"/>
              <a:t>quá</a:t>
            </a:r>
            <a:r>
              <a:rPr lang="en-US" sz="2000" dirty="0" smtClean="0"/>
              <a:t> </a:t>
            </a:r>
            <a:r>
              <a:rPr lang="en-US" sz="2000" dirty="0" err="1" smtClean="0"/>
              <a:t>trình</a:t>
            </a:r>
            <a:r>
              <a:rPr lang="en-US" sz="2000" dirty="0" smtClean="0"/>
              <a:t> </a:t>
            </a:r>
            <a:r>
              <a:rPr lang="en-US" sz="2000" dirty="0" err="1" smtClean="0"/>
              <a:t>nộp</a:t>
            </a:r>
            <a:r>
              <a:rPr lang="en-US" sz="2000" dirty="0" smtClean="0"/>
              <a:t> </a:t>
            </a:r>
            <a:r>
              <a:rPr lang="en-US" sz="2000" dirty="0" err="1" smtClean="0"/>
              <a:t>lưu</a:t>
            </a:r>
            <a:r>
              <a:rPr lang="en-US" sz="2000" dirty="0" smtClean="0"/>
              <a:t> </a:t>
            </a:r>
            <a:r>
              <a:rPr lang="en-US" sz="2000" dirty="0" err="1" smtClean="0"/>
              <a:t>vào</a:t>
            </a:r>
            <a:r>
              <a:rPr lang="en-US" sz="2000" dirty="0" smtClean="0"/>
              <a:t> </a:t>
            </a:r>
            <a:r>
              <a:rPr lang="en-US" sz="2000" dirty="0" err="1" smtClean="0"/>
              <a:t>trung</a:t>
            </a:r>
            <a:r>
              <a:rPr lang="en-US" sz="2000" dirty="0" smtClean="0"/>
              <a:t> </a:t>
            </a:r>
            <a:r>
              <a:rPr lang="en-US" sz="2000" dirty="0" err="1" smtClean="0"/>
              <a:t>tâm</a:t>
            </a:r>
            <a:r>
              <a:rPr lang="en-US" sz="2000" dirty="0" smtClean="0"/>
              <a:t> </a:t>
            </a:r>
            <a:r>
              <a:rPr lang="en-US" sz="2000" dirty="0" err="1" smtClean="0"/>
              <a:t>lưu</a:t>
            </a:r>
            <a:r>
              <a:rPr lang="en-US" sz="2000" dirty="0" smtClean="0"/>
              <a:t> </a:t>
            </a:r>
            <a:r>
              <a:rPr lang="en-US" sz="2000" dirty="0" err="1" smtClean="0"/>
              <a:t>trữ</a:t>
            </a:r>
            <a:r>
              <a:rPr lang="en-US" sz="2000" dirty="0" smtClean="0"/>
              <a:t> </a:t>
            </a:r>
            <a:r>
              <a:rPr lang="en-US" sz="2000" dirty="0" err="1" smtClean="0"/>
              <a:t>lịch</a:t>
            </a:r>
            <a:r>
              <a:rPr lang="en-US" sz="2000" dirty="0" smtClean="0"/>
              <a:t> </a:t>
            </a:r>
            <a:r>
              <a:rPr lang="en-US" sz="2000" dirty="0" err="1" smtClean="0"/>
              <a:t>sử</a:t>
            </a:r>
            <a:r>
              <a:rPr lang="en-US" sz="2000" dirty="0" smtClean="0"/>
              <a:t> </a:t>
            </a:r>
            <a:r>
              <a:rPr lang="en-US" sz="2000" dirty="0" err="1" smtClean="0"/>
              <a:t>tỉnh</a:t>
            </a:r>
            <a:endParaRPr lang="en-US" sz="2000" dirty="0"/>
          </a:p>
        </p:txBody>
      </p:sp>
      <p:sp>
        <p:nvSpPr>
          <p:cNvPr id="3" name="Content Placeholder 2"/>
          <p:cNvSpPr>
            <a:spLocks noGrp="1"/>
          </p:cNvSpPr>
          <p:nvPr>
            <p:ph idx="1"/>
          </p:nvPr>
        </p:nvSpPr>
        <p:spPr/>
        <p:txBody>
          <a:bodyPr/>
          <a:lstStyle/>
          <a:p>
            <a:r>
              <a:rPr lang="vi-VN" dirty="0"/>
              <a:t>Dữ liệu tại Lưu </a:t>
            </a:r>
            <a:r>
              <a:rPr lang="en-US" dirty="0" smtClean="0"/>
              <a:t>t</a:t>
            </a:r>
            <a:r>
              <a:rPr lang="vi-VN" dirty="0" smtClean="0"/>
              <a:t>rữ c</a:t>
            </a:r>
            <a:r>
              <a:rPr lang="en-US" dirty="0" smtClean="0"/>
              <a:t>ơ</a:t>
            </a:r>
            <a:r>
              <a:rPr lang="vi-VN" dirty="0" smtClean="0"/>
              <a:t> </a:t>
            </a:r>
            <a:r>
              <a:rPr lang="vi-VN" dirty="0"/>
              <a:t>quan chưa đáp ứng Thông tư số 02/2019/TT-BNV;</a:t>
            </a:r>
          </a:p>
          <a:p>
            <a:r>
              <a:rPr lang="vi-VN" dirty="0" smtClean="0"/>
              <a:t>Hệ </a:t>
            </a:r>
            <a:r>
              <a:rPr lang="vi-VN" dirty="0"/>
              <a:t>thống quản lý tài liệu điện tử (tại văn thư cơ quan) chưa có chức năng:</a:t>
            </a:r>
          </a:p>
          <a:p>
            <a:pPr lvl="1"/>
            <a:r>
              <a:rPr lang="vi-VN" dirty="0" smtClean="0"/>
              <a:t>Lập </a:t>
            </a:r>
            <a:r>
              <a:rPr lang="vi-VN" dirty="0"/>
              <a:t>hồ sơ hoặc có nhưng chưa đáp ứng yêu cầu;</a:t>
            </a:r>
          </a:p>
          <a:p>
            <a:pPr lvl="1"/>
            <a:r>
              <a:rPr lang="vi-VN" dirty="0" smtClean="0"/>
              <a:t>Đóng </a:t>
            </a:r>
            <a:r>
              <a:rPr lang="vi-VN" dirty="0"/>
              <a:t>gói SIP;</a:t>
            </a:r>
          </a:p>
          <a:p>
            <a:r>
              <a:rPr lang="vi-VN" dirty="0" smtClean="0"/>
              <a:t>Hệ </a:t>
            </a:r>
            <a:r>
              <a:rPr lang="vi-VN" dirty="0"/>
              <a:t>thống quản lý tài liệu lưu trữ điện tử tại Lưu trữ </a:t>
            </a:r>
            <a:r>
              <a:rPr lang="vi-VN" dirty="0" smtClean="0"/>
              <a:t>c</a:t>
            </a:r>
            <a:r>
              <a:rPr lang="en-US" dirty="0"/>
              <a:t>ơ</a:t>
            </a:r>
            <a:r>
              <a:rPr lang="vi-VN" dirty="0" smtClean="0"/>
              <a:t> </a:t>
            </a:r>
            <a:r>
              <a:rPr lang="vi-VN" dirty="0"/>
              <a:t>quan chưa có chức năng:</a:t>
            </a:r>
          </a:p>
          <a:p>
            <a:pPr lvl="1"/>
            <a:r>
              <a:rPr lang="vi-VN" dirty="0" smtClean="0"/>
              <a:t>Tiếp </a:t>
            </a:r>
            <a:r>
              <a:rPr lang="vi-VN" dirty="0"/>
              <a:t>nhận gói SIP từ Hệ thống Quản lý tài liệu điện tử;</a:t>
            </a:r>
          </a:p>
          <a:p>
            <a:pPr lvl="1"/>
            <a:r>
              <a:rPr lang="vi-VN" dirty="0" smtClean="0"/>
              <a:t>Xử </a:t>
            </a:r>
            <a:r>
              <a:rPr lang="vi-VN" dirty="0"/>
              <a:t>lý nghiệp vụ để hoàn thiện hồ sơ sau khi tiếp nhận từ Hệ thống Quản lý tài liệu điện tử;</a:t>
            </a:r>
          </a:p>
          <a:p>
            <a:pPr lvl="1"/>
            <a:r>
              <a:rPr lang="vi-VN" dirty="0" smtClean="0"/>
              <a:t>Đóng </a:t>
            </a:r>
            <a:r>
              <a:rPr lang="vi-VN" dirty="0"/>
              <a:t>gói SIP để nộp lưu tài liệu vào Lưu trữ lịch sử.</a:t>
            </a:r>
          </a:p>
          <a:p>
            <a:endParaRPr lang="en-US" dirty="0"/>
          </a:p>
        </p:txBody>
      </p:sp>
    </p:spTree>
    <p:extLst>
      <p:ext uri="{BB962C8B-B14F-4D97-AF65-F5344CB8AC3E}">
        <p14:creationId xmlns:p14="http://schemas.microsoft.com/office/powerpoint/2010/main" val="1218917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133" y="34611"/>
            <a:ext cx="10910217" cy="725061"/>
          </a:xfrm>
        </p:spPr>
        <p:txBody>
          <a:bodyPr>
            <a:noAutofit/>
          </a:bodyPr>
          <a:lstStyle/>
          <a:p>
            <a:r>
              <a:rPr lang="en-US" sz="2400" dirty="0"/>
              <a:t>6</a:t>
            </a:r>
            <a:r>
              <a:rPr lang="en-US" sz="2400" dirty="0" smtClean="0"/>
              <a:t>. </a:t>
            </a:r>
            <a:r>
              <a:rPr lang="en-US" sz="2400" dirty="0" smtClean="0"/>
              <a:t>Hệ thống quản </a:t>
            </a:r>
            <a:r>
              <a:rPr lang="en-US" sz="2400" dirty="0" err="1" smtClean="0"/>
              <a:t>lý</a:t>
            </a:r>
            <a:r>
              <a:rPr lang="en-US" sz="2400" dirty="0" smtClean="0"/>
              <a:t> tài liệu </a:t>
            </a:r>
            <a:r>
              <a:rPr lang="en-US" sz="2400" dirty="0" err="1" smtClean="0"/>
              <a:t>lưu</a:t>
            </a:r>
            <a:r>
              <a:rPr lang="en-US" sz="2400" dirty="0" smtClean="0"/>
              <a:t> </a:t>
            </a:r>
            <a:r>
              <a:rPr lang="en-US" sz="2400" dirty="0" err="1" smtClean="0"/>
              <a:t>trữ</a:t>
            </a:r>
            <a:r>
              <a:rPr lang="en-US" sz="2400" dirty="0" smtClean="0"/>
              <a:t> điện tử tại trung tâm </a:t>
            </a:r>
            <a:r>
              <a:rPr lang="en-US" sz="2400" dirty="0" err="1" smtClean="0"/>
              <a:t>lưu</a:t>
            </a:r>
            <a:r>
              <a:rPr lang="en-US" sz="2400" dirty="0" smtClean="0"/>
              <a:t> </a:t>
            </a:r>
            <a:r>
              <a:rPr lang="en-US" sz="2400" dirty="0" err="1" smtClean="0"/>
              <a:t>trữ</a:t>
            </a:r>
            <a:r>
              <a:rPr lang="en-US" sz="2400" dirty="0" smtClean="0"/>
              <a:t> </a:t>
            </a:r>
            <a:r>
              <a:rPr lang="en-US" sz="2400" dirty="0" err="1" smtClean="0"/>
              <a:t>lịch</a:t>
            </a:r>
            <a:r>
              <a:rPr lang="en-US" sz="2400" dirty="0" smtClean="0"/>
              <a:t> sử cấp tỉnh </a:t>
            </a:r>
            <a:endParaRPr lang="en-US" sz="2400" dirty="0"/>
          </a:p>
        </p:txBody>
      </p:sp>
      <p:sp>
        <p:nvSpPr>
          <p:cNvPr id="100" name="Rectangle 99">
            <a:extLst>
              <a:ext uri="{FF2B5EF4-FFF2-40B4-BE49-F238E27FC236}">
                <a16:creationId xmlns:a16="http://schemas.microsoft.com/office/drawing/2014/main" id="{C1009ADC-E550-4FB9-82D2-B36B8D23D8CC}"/>
              </a:ext>
            </a:extLst>
          </p:cNvPr>
          <p:cNvSpPr/>
          <p:nvPr/>
        </p:nvSpPr>
        <p:spPr>
          <a:xfrm>
            <a:off x="1161076" y="1451060"/>
            <a:ext cx="5109715" cy="1282926"/>
          </a:xfrm>
          <a:prstGeom prst="rect">
            <a:avLst/>
          </a:prstGeom>
          <a:no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10" name="Rectangle 109">
            <a:extLst>
              <a:ext uri="{FF2B5EF4-FFF2-40B4-BE49-F238E27FC236}">
                <a16:creationId xmlns:a16="http://schemas.microsoft.com/office/drawing/2014/main" id="{2347DC6E-A4AD-4BB0-A772-0E22F7A023DF}"/>
              </a:ext>
            </a:extLst>
          </p:cNvPr>
          <p:cNvSpPr/>
          <p:nvPr/>
        </p:nvSpPr>
        <p:spPr>
          <a:xfrm>
            <a:off x="39968" y="4270217"/>
            <a:ext cx="873915" cy="1495583"/>
          </a:xfrm>
          <a:prstGeom prst="rect">
            <a:avLst/>
          </a:prstGeom>
          <a:solidFill>
            <a:srgbClr val="44546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Lớp</a:t>
            </a:r>
            <a:r>
              <a:rPr kumimoji="0" lang="en-US" sz="1200" b="1" i="0" u="none" strike="noStrike" kern="0" cap="none" spc="0" normalizeH="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a:t>
            </a:r>
            <a:r>
              <a:rPr kumimoji="0" lang="en-US" sz="1200" b="1" i="0" u="none" strike="noStrike" kern="0" cap="none" spc="0" normalizeH="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dữ</a:t>
            </a:r>
            <a:r>
              <a:rPr kumimoji="0" lang="en-US" sz="1200" b="1" i="0" u="none" strike="noStrike" kern="0" cap="none" spc="0" normalizeH="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liệu</a:t>
            </a:r>
            <a:endParaRPr kumimoji="0" lang="en-US" sz="1200" b="1" i="0" u="none" strike="noStrike" kern="0" cap="none" spc="0" normalizeH="0" baseline="0" noProof="0" dirty="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endParaRPr>
          </a:p>
        </p:txBody>
      </p:sp>
      <p:sp>
        <p:nvSpPr>
          <p:cNvPr id="112" name="Rectangle 111">
            <a:extLst>
              <a:ext uri="{FF2B5EF4-FFF2-40B4-BE49-F238E27FC236}">
                <a16:creationId xmlns:a16="http://schemas.microsoft.com/office/drawing/2014/main" id="{7B924F98-0E38-4023-B514-9D8A81264F74}"/>
              </a:ext>
            </a:extLst>
          </p:cNvPr>
          <p:cNvSpPr/>
          <p:nvPr/>
        </p:nvSpPr>
        <p:spPr>
          <a:xfrm>
            <a:off x="1127100" y="4270217"/>
            <a:ext cx="8033556" cy="1495583"/>
          </a:xfrm>
          <a:prstGeom prst="rect">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sym typeface="Arial"/>
            </a:endParaRPr>
          </a:p>
        </p:txBody>
      </p:sp>
      <p:sp>
        <p:nvSpPr>
          <p:cNvPr id="113" name="Rectangle 112">
            <a:extLst>
              <a:ext uri="{FF2B5EF4-FFF2-40B4-BE49-F238E27FC236}">
                <a16:creationId xmlns:a16="http://schemas.microsoft.com/office/drawing/2014/main" id="{EC53586E-3F31-4913-8DBD-080DBBD126C1}"/>
              </a:ext>
            </a:extLst>
          </p:cNvPr>
          <p:cNvSpPr/>
          <p:nvPr/>
        </p:nvSpPr>
        <p:spPr>
          <a:xfrm>
            <a:off x="1203880" y="4350978"/>
            <a:ext cx="3580417" cy="1205817"/>
          </a:xfrm>
          <a:prstGeom prst="rect">
            <a:avLst/>
          </a:prstGeom>
          <a:noFill/>
          <a:ln w="12700" cap="flat" cmpd="sng" algn="ctr">
            <a:solidFill>
              <a:srgbClr val="5B9BD5">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sym typeface="Arial"/>
            </a:endParaRPr>
          </a:p>
        </p:txBody>
      </p:sp>
      <p:sp>
        <p:nvSpPr>
          <p:cNvPr id="114" name="Flowchart: Magnetic Disk 113">
            <a:extLst>
              <a:ext uri="{FF2B5EF4-FFF2-40B4-BE49-F238E27FC236}">
                <a16:creationId xmlns:a16="http://schemas.microsoft.com/office/drawing/2014/main" id="{62ABE104-FF82-4BE0-9A85-6D30CAFC48E3}"/>
              </a:ext>
            </a:extLst>
          </p:cNvPr>
          <p:cNvSpPr/>
          <p:nvPr/>
        </p:nvSpPr>
        <p:spPr>
          <a:xfrm>
            <a:off x="1274153" y="4647689"/>
            <a:ext cx="956115" cy="728343"/>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Dữ</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liệu quản trị hệ thống tài liệu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16" name="Rectangle 115">
            <a:extLst>
              <a:ext uri="{FF2B5EF4-FFF2-40B4-BE49-F238E27FC236}">
                <a16:creationId xmlns:a16="http://schemas.microsoft.com/office/drawing/2014/main" id="{3CA08650-1B6C-4A06-AF58-E489ADEC6F38}"/>
              </a:ext>
            </a:extLst>
          </p:cNvPr>
          <p:cNvSpPr/>
          <p:nvPr/>
        </p:nvSpPr>
        <p:spPr>
          <a:xfrm>
            <a:off x="4917656" y="4368984"/>
            <a:ext cx="2578528" cy="1205712"/>
          </a:xfrm>
          <a:prstGeom prst="rect">
            <a:avLst/>
          </a:prstGeom>
          <a:noFill/>
          <a:ln w="12700" cap="flat" cmpd="sng" algn="ctr">
            <a:solidFill>
              <a:srgbClr val="5B9BD5">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sym typeface="Arial"/>
            </a:endParaRPr>
          </a:p>
        </p:txBody>
      </p:sp>
      <p:sp>
        <p:nvSpPr>
          <p:cNvPr id="117" name="TextBox 116">
            <a:extLst>
              <a:ext uri="{FF2B5EF4-FFF2-40B4-BE49-F238E27FC236}">
                <a16:creationId xmlns:a16="http://schemas.microsoft.com/office/drawing/2014/main" id="{D15E9484-791B-4A19-BC45-92499F1B0580}"/>
              </a:ext>
            </a:extLst>
          </p:cNvPr>
          <p:cNvSpPr txBox="1"/>
          <p:nvPr/>
        </p:nvSpPr>
        <p:spPr>
          <a:xfrm>
            <a:off x="4877506" y="4404141"/>
            <a:ext cx="2618678" cy="246221"/>
          </a:xfrm>
          <a:prstGeom prst="rect">
            <a:avLst/>
          </a:prstGeom>
          <a:noFill/>
          <a:ln w="12700">
            <a:noFill/>
          </a:ln>
        </p:spPr>
        <p:txBody>
          <a:bodyPr wrap="square" rtlCol="0">
            <a:spAutoFit/>
          </a:bodyPr>
          <a:lstStyle/>
          <a:p>
            <a:pPr defTabSz="914400">
              <a:defRPr/>
            </a:pPr>
            <a:r>
              <a:rPr lang="en-US" sz="1000" b="1" dirty="0" smtClean="0">
                <a:solidFill>
                  <a:prstClr val="black"/>
                </a:solidFill>
                <a:latin typeface="Arial" panose="020B0604020202020204" pitchFamily="34" charset="0"/>
                <a:cs typeface="Arial" panose="020B0604020202020204" pitchFamily="34" charset="0"/>
                <a:sym typeface="Arial"/>
              </a:rPr>
              <a:t>CSDL </a:t>
            </a:r>
            <a:r>
              <a:rPr lang="en-US" sz="1000" b="1" dirty="0" err="1" smtClean="0">
                <a:solidFill>
                  <a:prstClr val="black"/>
                </a:solidFill>
                <a:latin typeface="Arial" panose="020B0604020202020204" pitchFamily="34" charset="0"/>
                <a:cs typeface="Arial" panose="020B0604020202020204" pitchFamily="34" charset="0"/>
                <a:sym typeface="Arial"/>
              </a:rPr>
              <a:t>Cổng</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khai</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thác</a:t>
            </a:r>
            <a:r>
              <a:rPr lang="en-US" sz="1000" b="1" dirty="0" smtClean="0">
                <a:solidFill>
                  <a:prstClr val="black"/>
                </a:solidFill>
                <a:latin typeface="Arial" panose="020B0604020202020204" pitchFamily="34" charset="0"/>
                <a:cs typeface="Arial" panose="020B0604020202020204" pitchFamily="34" charset="0"/>
                <a:sym typeface="Arial"/>
              </a:rPr>
              <a:t> HS, TL </a:t>
            </a:r>
            <a:r>
              <a:rPr lang="en-US" sz="1000" b="1" dirty="0" err="1" smtClean="0">
                <a:solidFill>
                  <a:prstClr val="black"/>
                </a:solidFill>
                <a:latin typeface="Arial" panose="020B0604020202020204" pitchFamily="34" charset="0"/>
                <a:cs typeface="Arial" panose="020B0604020202020204" pitchFamily="34" charset="0"/>
                <a:sym typeface="Arial"/>
              </a:rPr>
              <a:t>lưu</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trữ</a:t>
            </a:r>
            <a:r>
              <a:rPr lang="en-US" sz="1000" b="1" dirty="0" smtClean="0">
                <a:solidFill>
                  <a:prstClr val="black"/>
                </a:solidFill>
                <a:latin typeface="Arial" panose="020B0604020202020204" pitchFamily="34" charset="0"/>
                <a:cs typeface="Arial" panose="020B0604020202020204" pitchFamily="34" charset="0"/>
                <a:sym typeface="Arial"/>
              </a:rPr>
              <a:t> ĐT</a:t>
            </a:r>
            <a:endParaRPr lang="en-US" sz="1000" b="1" dirty="0">
              <a:solidFill>
                <a:prstClr val="black"/>
              </a:solidFill>
              <a:latin typeface="Arial" panose="020B0604020202020204" pitchFamily="34" charset="0"/>
              <a:cs typeface="Arial" panose="020B0604020202020204" pitchFamily="34" charset="0"/>
              <a:sym typeface="Arial"/>
            </a:endParaRPr>
          </a:p>
        </p:txBody>
      </p:sp>
      <p:sp>
        <p:nvSpPr>
          <p:cNvPr id="122" name="Flowchart: Magnetic Disk 121">
            <a:extLst>
              <a:ext uri="{FF2B5EF4-FFF2-40B4-BE49-F238E27FC236}">
                <a16:creationId xmlns:a16="http://schemas.microsoft.com/office/drawing/2014/main" id="{1257EA9F-246C-4611-8880-615F42220C7E}"/>
              </a:ext>
            </a:extLst>
          </p:cNvPr>
          <p:cNvSpPr/>
          <p:nvPr/>
        </p:nvSpPr>
        <p:spPr>
          <a:xfrm>
            <a:off x="7769339" y="4647912"/>
            <a:ext cx="1084978" cy="873524"/>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err="1" smtClean="0">
                <a:solidFill>
                  <a:prstClr val="black"/>
                </a:solidFill>
                <a:latin typeface="Arial" panose="020B0604020202020204" pitchFamily="34" charset="0"/>
                <a:cs typeface="Arial" panose="020B0604020202020204" pitchFamily="34" charset="0"/>
                <a:sym typeface="Arial"/>
              </a:rPr>
              <a:t>Phân</a:t>
            </a:r>
            <a:r>
              <a:rPr lang="en-US" sz="1000" kern="0" dirty="0" smtClean="0">
                <a:solidFill>
                  <a:prstClr val="black"/>
                </a:solidFill>
                <a:latin typeface="Arial" panose="020B0604020202020204" pitchFamily="34" charset="0"/>
                <a:cs typeface="Arial" panose="020B0604020202020204" pitchFamily="34" charset="0"/>
                <a:sym typeface="Arial"/>
              </a:rPr>
              <a:t> </a:t>
            </a:r>
            <a:r>
              <a:rPr lang="en-US" sz="1000" kern="0" dirty="0" err="1" smtClean="0">
                <a:solidFill>
                  <a:prstClr val="black"/>
                </a:solidFill>
                <a:latin typeface="Arial" panose="020B0604020202020204" pitchFamily="34" charset="0"/>
                <a:cs typeface="Arial" panose="020B0604020202020204" pitchFamily="34" charset="0"/>
                <a:sym typeface="Arial"/>
              </a:rPr>
              <a:t>loại</a:t>
            </a:r>
            <a:r>
              <a:rPr lang="en-US" sz="1000" kern="0" dirty="0" smtClean="0">
                <a:solidFill>
                  <a:prstClr val="black"/>
                </a:solidFill>
                <a:latin typeface="Arial" panose="020B0604020202020204" pitchFamily="34" charset="0"/>
                <a:cs typeface="Arial" panose="020B0604020202020204" pitchFamily="34" charset="0"/>
                <a:sym typeface="Arial"/>
              </a:rPr>
              <a:t> </a:t>
            </a:r>
            <a:r>
              <a:rPr lang="en-US" sz="1000" kern="0" dirty="0" err="1" smtClean="0">
                <a:solidFill>
                  <a:prstClr val="black"/>
                </a:solidFill>
                <a:latin typeface="Arial" panose="020B0604020202020204" pitchFamily="34" charset="0"/>
                <a:cs typeface="Arial" panose="020B0604020202020204" pitchFamily="34" charset="0"/>
                <a:sym typeface="Arial"/>
              </a:rPr>
              <a:t>dữ</a:t>
            </a:r>
            <a:r>
              <a:rPr lang="en-US" sz="1000" kern="0" dirty="0" smtClean="0">
                <a:solidFill>
                  <a:prstClr val="black"/>
                </a:solidFill>
                <a:latin typeface="Arial" panose="020B0604020202020204" pitchFamily="34" charset="0"/>
                <a:cs typeface="Arial" panose="020B0604020202020204" pitchFamily="34" charset="0"/>
                <a:sym typeface="Arial"/>
              </a:rPr>
              <a:t> liệu </a:t>
            </a:r>
            <a:r>
              <a:rPr lang="en-US" sz="1000" kern="0" dirty="0" err="1" smtClean="0">
                <a:solidFill>
                  <a:prstClr val="black"/>
                </a:solidFill>
                <a:latin typeface="Arial" panose="020B0604020202020204" pitchFamily="34" charset="0"/>
                <a:cs typeface="Arial" panose="020B0604020202020204" pitchFamily="34" charset="0"/>
                <a:sym typeface="Arial"/>
              </a:rPr>
              <a:t>theo</a:t>
            </a:r>
            <a:r>
              <a:rPr lang="en-US" sz="1000" kern="0" dirty="0" smtClean="0">
                <a:solidFill>
                  <a:prstClr val="black"/>
                </a:solidFill>
                <a:latin typeface="Arial" panose="020B0604020202020204" pitchFamily="34" charset="0"/>
                <a:cs typeface="Arial" panose="020B0604020202020204" pitchFamily="34" charset="0"/>
                <a:sym typeface="Arial"/>
              </a:rPr>
              <a:t> mảng nghiệp vụ</a:t>
            </a:r>
            <a:endParaRPr kumimoji="0" lang="en-US" sz="10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sym typeface="Arial"/>
            </a:endParaRPr>
          </a:p>
        </p:txBody>
      </p:sp>
      <p:grpSp>
        <p:nvGrpSpPr>
          <p:cNvPr id="94" name="Group 93">
            <a:extLst>
              <a:ext uri="{FF2B5EF4-FFF2-40B4-BE49-F238E27FC236}">
                <a16:creationId xmlns:a16="http://schemas.microsoft.com/office/drawing/2014/main" id="{00D59DED-C2AF-4E9A-8482-5E04A385824E}"/>
              </a:ext>
            </a:extLst>
          </p:cNvPr>
          <p:cNvGrpSpPr/>
          <p:nvPr/>
        </p:nvGrpSpPr>
        <p:grpSpPr>
          <a:xfrm>
            <a:off x="1161076" y="2852432"/>
            <a:ext cx="7999579" cy="1247045"/>
            <a:chOff x="910388" y="2385134"/>
            <a:chExt cx="10381475" cy="2981194"/>
          </a:xfrm>
        </p:grpSpPr>
        <p:sp>
          <p:nvSpPr>
            <p:cNvPr id="95" name="Oval 94">
              <a:extLst>
                <a:ext uri="{FF2B5EF4-FFF2-40B4-BE49-F238E27FC236}">
                  <a16:creationId xmlns:a16="http://schemas.microsoft.com/office/drawing/2014/main" id="{72EF335A-6CF6-4B05-A1C4-3FD96792F268}"/>
                </a:ext>
              </a:extLst>
            </p:cNvPr>
            <p:cNvSpPr/>
            <p:nvPr/>
          </p:nvSpPr>
          <p:spPr>
            <a:xfrm>
              <a:off x="910388" y="2426367"/>
              <a:ext cx="465221" cy="2919663"/>
            </a:xfrm>
            <a:prstGeom prst="ellipse">
              <a:avLst/>
            </a:prstGeom>
            <a:gradFill flip="none" rotWithShape="1">
              <a:gsLst>
                <a:gs pos="0">
                  <a:srgbClr val="E7E6E6">
                    <a:shade val="30000"/>
                    <a:satMod val="115000"/>
                  </a:srgbClr>
                </a:gs>
                <a:gs pos="50000">
                  <a:srgbClr val="E7E6E6">
                    <a:shade val="67500"/>
                    <a:satMod val="115000"/>
                  </a:srgbClr>
                </a:gs>
                <a:gs pos="100000">
                  <a:srgbClr val="E7E6E6">
                    <a:shade val="100000"/>
                    <a:satMod val="115000"/>
                  </a:srgbClr>
                </a:gs>
              </a:gsLst>
              <a:lin ang="16200000" scaled="1"/>
              <a:tileRect/>
            </a:gradFill>
            <a:ln w="12700" cap="flat" cmpd="sng" algn="ctr">
              <a:solidFill>
                <a:srgbClr val="44546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sp>
          <p:nvSpPr>
            <p:cNvPr id="96" name="Rectangle 95">
              <a:extLst>
                <a:ext uri="{FF2B5EF4-FFF2-40B4-BE49-F238E27FC236}">
                  <a16:creationId xmlns:a16="http://schemas.microsoft.com/office/drawing/2014/main" id="{CF1D718F-5CD5-4188-A113-C7EC74EE8106}"/>
                </a:ext>
              </a:extLst>
            </p:cNvPr>
            <p:cNvSpPr/>
            <p:nvPr/>
          </p:nvSpPr>
          <p:spPr>
            <a:xfrm>
              <a:off x="1155030" y="2385134"/>
              <a:ext cx="9914020" cy="2919663"/>
            </a:xfrm>
            <a:prstGeom prst="rect">
              <a:avLst/>
            </a:prstGeom>
            <a:gradFill flip="none" rotWithShape="1">
              <a:gsLst>
                <a:gs pos="0">
                  <a:srgbClr val="E7E6E6">
                    <a:shade val="30000"/>
                    <a:satMod val="115000"/>
                  </a:srgbClr>
                </a:gs>
                <a:gs pos="50000">
                  <a:srgbClr val="E7E6E6">
                    <a:shade val="67500"/>
                    <a:satMod val="115000"/>
                  </a:srgbClr>
                </a:gs>
                <a:gs pos="100000">
                  <a:srgbClr val="E7E6E6">
                    <a:shade val="100000"/>
                    <a:satMod val="115000"/>
                  </a:srgbClr>
                </a:gs>
              </a:gsLst>
              <a:lin ang="16200000" scaled="1"/>
              <a:tileRect/>
            </a:gra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prstClr val="white"/>
                </a:solidFill>
                <a:effectLst/>
                <a:uLnTx/>
                <a:uFillTx/>
                <a:latin typeface="Calibri" panose="020F0502020204030204"/>
                <a:ea typeface="+mn-ea"/>
                <a:cs typeface="+mn-cs"/>
                <a:sym typeface="Arial"/>
              </a:endParaRPr>
            </a:p>
          </p:txBody>
        </p:sp>
        <p:sp>
          <p:nvSpPr>
            <p:cNvPr id="97" name="Oval 96">
              <a:extLst>
                <a:ext uri="{FF2B5EF4-FFF2-40B4-BE49-F238E27FC236}">
                  <a16:creationId xmlns:a16="http://schemas.microsoft.com/office/drawing/2014/main" id="{08389BAB-770F-420A-99A3-2708DF3066D3}"/>
                </a:ext>
              </a:extLst>
            </p:cNvPr>
            <p:cNvSpPr/>
            <p:nvPr/>
          </p:nvSpPr>
          <p:spPr>
            <a:xfrm>
              <a:off x="10826642" y="2446665"/>
              <a:ext cx="465221" cy="2919663"/>
            </a:xfrm>
            <a:prstGeom prst="ellipse">
              <a:avLst/>
            </a:prstGeom>
            <a:solidFill>
              <a:srgbClr val="E7E6E6"/>
            </a:solidFill>
            <a:ln w="12700" cap="flat" cmpd="sng" algn="ctr">
              <a:solidFill>
                <a:srgbClr val="44546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Calibri" panose="020F0502020204030204"/>
                <a:ea typeface="+mn-ea"/>
                <a:cs typeface="+mn-cs"/>
                <a:sym typeface="Arial"/>
              </a:endParaRPr>
            </a:p>
          </p:txBody>
        </p:sp>
        <p:cxnSp>
          <p:nvCxnSpPr>
            <p:cNvPr id="98" name="Straight Connector 97">
              <a:extLst>
                <a:ext uri="{FF2B5EF4-FFF2-40B4-BE49-F238E27FC236}">
                  <a16:creationId xmlns:a16="http://schemas.microsoft.com/office/drawing/2014/main" id="{4DEA2762-BCD3-4E67-9278-2C48A4C1F229}"/>
                </a:ext>
              </a:extLst>
            </p:cNvPr>
            <p:cNvCxnSpPr>
              <a:cxnSpLocks/>
            </p:cNvCxnSpPr>
            <p:nvPr/>
          </p:nvCxnSpPr>
          <p:spPr>
            <a:xfrm flipH="1" flipV="1">
              <a:off x="1174839" y="2426367"/>
              <a:ext cx="9916255" cy="20298"/>
            </a:xfrm>
            <a:prstGeom prst="line">
              <a:avLst/>
            </a:prstGeom>
            <a:noFill/>
            <a:ln w="6350" cap="flat" cmpd="sng" algn="ctr">
              <a:solidFill>
                <a:srgbClr val="44546A"/>
              </a:solidFill>
              <a:prstDash val="solid"/>
              <a:miter lim="800000"/>
            </a:ln>
            <a:effectLst/>
          </p:spPr>
        </p:cxnSp>
        <p:cxnSp>
          <p:nvCxnSpPr>
            <p:cNvPr id="99" name="Straight Connector 98">
              <a:extLst>
                <a:ext uri="{FF2B5EF4-FFF2-40B4-BE49-F238E27FC236}">
                  <a16:creationId xmlns:a16="http://schemas.microsoft.com/office/drawing/2014/main" id="{6BCF156E-3694-421D-B809-D42DF3ABD325}"/>
                </a:ext>
              </a:extLst>
            </p:cNvPr>
            <p:cNvCxnSpPr>
              <a:cxnSpLocks/>
            </p:cNvCxnSpPr>
            <p:nvPr/>
          </p:nvCxnSpPr>
          <p:spPr>
            <a:xfrm flipH="1">
              <a:off x="1122948" y="5346030"/>
              <a:ext cx="10158664" cy="0"/>
            </a:xfrm>
            <a:prstGeom prst="line">
              <a:avLst/>
            </a:prstGeom>
            <a:noFill/>
            <a:ln w="6350" cap="flat" cmpd="sng" algn="ctr">
              <a:solidFill>
                <a:srgbClr val="44546A"/>
              </a:solidFill>
              <a:prstDash val="solid"/>
              <a:miter lim="800000"/>
            </a:ln>
            <a:effectLst/>
          </p:spPr>
        </p:cxnSp>
      </p:grpSp>
      <p:sp>
        <p:nvSpPr>
          <p:cNvPr id="124" name="TextBox 123">
            <a:extLst>
              <a:ext uri="{FF2B5EF4-FFF2-40B4-BE49-F238E27FC236}">
                <a16:creationId xmlns:a16="http://schemas.microsoft.com/office/drawing/2014/main" id="{CAF6F6EC-E85D-480E-982D-F2098A18CA2C}"/>
              </a:ext>
            </a:extLst>
          </p:cNvPr>
          <p:cNvSpPr txBox="1"/>
          <p:nvPr/>
        </p:nvSpPr>
        <p:spPr>
          <a:xfrm>
            <a:off x="3966496" y="3839995"/>
            <a:ext cx="2991818" cy="246221"/>
          </a:xfrm>
          <a:prstGeom prst="rect">
            <a:avLst/>
          </a:prstGeom>
          <a:noFill/>
          <a:ln w="12700">
            <a:noFill/>
          </a:ln>
        </p:spPr>
        <p:txBody>
          <a:bodyPr wrap="square" rtlCol="0">
            <a:spAutoFit/>
          </a:bodyPr>
          <a:lstStyle/>
          <a:p>
            <a:pPr defTabSz="914400">
              <a:defRPr/>
            </a:pPr>
            <a:r>
              <a:rPr lang="en-US" sz="1000" b="1" dirty="0" err="1" smtClean="0">
                <a:solidFill>
                  <a:prstClr val="black"/>
                </a:solidFill>
                <a:latin typeface="Arial" panose="020B0604020202020204" pitchFamily="34" charset="0"/>
                <a:cs typeface="Arial" panose="020B0604020202020204" pitchFamily="34" charset="0"/>
                <a:sym typeface="Arial"/>
              </a:rPr>
              <a:t>Nền</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tảng</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tích</a:t>
            </a:r>
            <a:r>
              <a:rPr lang="en-US" sz="1000" b="1" dirty="0" smtClean="0">
                <a:solidFill>
                  <a:prstClr val="black"/>
                </a:solidFill>
                <a:latin typeface="Arial" panose="020B0604020202020204" pitchFamily="34" charset="0"/>
                <a:cs typeface="Arial" panose="020B0604020202020204" pitchFamily="34" charset="0"/>
                <a:sym typeface="Arial"/>
              </a:rPr>
              <a:t> hợp, chia </a:t>
            </a:r>
            <a:r>
              <a:rPr lang="en-US" sz="1000" b="1" dirty="0" err="1" smtClean="0">
                <a:solidFill>
                  <a:prstClr val="black"/>
                </a:solidFill>
                <a:latin typeface="Arial" panose="020B0604020202020204" pitchFamily="34" charset="0"/>
                <a:cs typeface="Arial" panose="020B0604020202020204" pitchFamily="34" charset="0"/>
                <a:sym typeface="Arial"/>
              </a:rPr>
              <a:t>sẻ</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dữ</a:t>
            </a:r>
            <a:r>
              <a:rPr lang="en-US" sz="1000" b="1" dirty="0" smtClean="0">
                <a:solidFill>
                  <a:prstClr val="black"/>
                </a:solidFill>
                <a:latin typeface="Arial" panose="020B0604020202020204" pitchFamily="34" charset="0"/>
                <a:cs typeface="Arial" panose="020B0604020202020204" pitchFamily="34" charset="0"/>
                <a:sym typeface="Arial"/>
              </a:rPr>
              <a:t> liệu</a:t>
            </a:r>
            <a:endParaRPr lang="en-US" sz="1000" b="1" dirty="0">
              <a:solidFill>
                <a:prstClr val="black"/>
              </a:solidFill>
              <a:latin typeface="Arial" panose="020B0604020202020204" pitchFamily="34" charset="0"/>
              <a:cs typeface="Arial" panose="020B0604020202020204" pitchFamily="34" charset="0"/>
              <a:sym typeface="Arial"/>
            </a:endParaRPr>
          </a:p>
        </p:txBody>
      </p:sp>
      <p:sp>
        <p:nvSpPr>
          <p:cNvPr id="125" name="Rectangle 124">
            <a:extLst>
              <a:ext uri="{FF2B5EF4-FFF2-40B4-BE49-F238E27FC236}">
                <a16:creationId xmlns:a16="http://schemas.microsoft.com/office/drawing/2014/main" id="{9F00D7CD-F015-42AA-9C29-E22DCC4FE0A0}"/>
              </a:ext>
            </a:extLst>
          </p:cNvPr>
          <p:cNvSpPr/>
          <p:nvPr/>
        </p:nvSpPr>
        <p:spPr>
          <a:xfrm>
            <a:off x="1556197" y="2980816"/>
            <a:ext cx="4754345" cy="788052"/>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26" name="Rectangle 125">
            <a:extLst>
              <a:ext uri="{FF2B5EF4-FFF2-40B4-BE49-F238E27FC236}">
                <a16:creationId xmlns:a16="http://schemas.microsoft.com/office/drawing/2014/main" id="{671A6DB8-4AC7-4F06-B885-9B4713D28AB2}"/>
              </a:ext>
            </a:extLst>
          </p:cNvPr>
          <p:cNvSpPr/>
          <p:nvPr/>
        </p:nvSpPr>
        <p:spPr>
          <a:xfrm>
            <a:off x="1664334" y="3181010"/>
            <a:ext cx="1228540" cy="421183"/>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lý</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thông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điệp</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tích</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hợp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28" name="Rectangle 127">
            <a:extLst>
              <a:ext uri="{FF2B5EF4-FFF2-40B4-BE49-F238E27FC236}">
                <a16:creationId xmlns:a16="http://schemas.microsoft.com/office/drawing/2014/main" id="{3136F989-9A3E-4847-B984-59DC79515005}"/>
              </a:ext>
            </a:extLst>
          </p:cNvPr>
          <p:cNvSpPr/>
          <p:nvPr/>
        </p:nvSpPr>
        <p:spPr>
          <a:xfrm>
            <a:off x="3107613" y="3172063"/>
            <a:ext cx="1302487" cy="432859"/>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lý</a:t>
            </a:r>
            <a:r>
              <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danh</a:t>
            </a:r>
            <a:r>
              <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mục</a:t>
            </a:r>
            <a:r>
              <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dịch</a:t>
            </a:r>
            <a:r>
              <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sym typeface="Arial"/>
              </a:rPr>
              <a:t>vụ</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30" name="Rectangle 129">
            <a:extLst>
              <a:ext uri="{FF2B5EF4-FFF2-40B4-BE49-F238E27FC236}">
                <a16:creationId xmlns:a16="http://schemas.microsoft.com/office/drawing/2014/main" id="{09B6EA7C-8216-4BE3-9271-C66334CDF343}"/>
              </a:ext>
            </a:extLst>
          </p:cNvPr>
          <p:cNvSpPr/>
          <p:nvPr/>
        </p:nvSpPr>
        <p:spPr>
          <a:xfrm>
            <a:off x="6581985" y="2980816"/>
            <a:ext cx="1660821" cy="788052"/>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err="1" smtClean="0">
                <a:ln>
                  <a:noFill/>
                </a:ln>
                <a:solidFill>
                  <a:prstClr val="black"/>
                </a:solidFill>
                <a:effectLst/>
                <a:uLnTx/>
                <a:uFillTx/>
                <a:latin typeface="Arial" panose="020B0604020202020204" pitchFamily="34" charset="0"/>
                <a:cs typeface="Arial" panose="020B0604020202020204" pitchFamily="34" charset="0"/>
                <a:sym typeface="Arial"/>
              </a:rPr>
              <a:t>Cổng</a:t>
            </a:r>
            <a:r>
              <a:rPr kumimoji="0" lang="en-US" sz="1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cs typeface="Arial" panose="020B0604020202020204" pitchFamily="34" charset="0"/>
                <a:sym typeface="Arial"/>
              </a:rPr>
              <a:t>tích</a:t>
            </a:r>
            <a:r>
              <a:rPr kumimoji="0" lang="en-US" sz="1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sym typeface="Arial"/>
              </a:rPr>
              <a:t> hợp hệ thống</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baseline="0" dirty="0" smtClean="0">
                <a:solidFill>
                  <a:prstClr val="black"/>
                </a:solidFill>
                <a:latin typeface="Arial" panose="020B0604020202020204" pitchFamily="34" charset="0"/>
                <a:cs typeface="Arial" panose="020B0604020202020204" pitchFamily="34" charset="0"/>
                <a:sym typeface="Arial"/>
              </a:rPr>
              <a:t>(API</a:t>
            </a:r>
            <a:r>
              <a:rPr lang="en-US" sz="1000" kern="0" dirty="0" smtClean="0">
                <a:solidFill>
                  <a:prstClr val="black"/>
                </a:solidFill>
                <a:latin typeface="Arial" panose="020B0604020202020204" pitchFamily="34" charset="0"/>
                <a:cs typeface="Arial" panose="020B0604020202020204" pitchFamily="34" charset="0"/>
                <a:sym typeface="Arial"/>
              </a:rPr>
              <a:t> Gateway)</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sym typeface="Arial"/>
            </a:endParaRPr>
          </a:p>
        </p:txBody>
      </p:sp>
      <p:sp>
        <p:nvSpPr>
          <p:cNvPr id="131" name="Rectangle 130">
            <a:extLst>
              <a:ext uri="{FF2B5EF4-FFF2-40B4-BE49-F238E27FC236}">
                <a16:creationId xmlns:a16="http://schemas.microsoft.com/office/drawing/2014/main" id="{1667FA13-5B12-46BF-880B-74135B372021}"/>
              </a:ext>
            </a:extLst>
          </p:cNvPr>
          <p:cNvSpPr/>
          <p:nvPr/>
        </p:nvSpPr>
        <p:spPr>
          <a:xfrm>
            <a:off x="4821862" y="3181010"/>
            <a:ext cx="1172109" cy="426228"/>
          </a:xfrm>
          <a:prstGeom prst="rect">
            <a:avLst/>
          </a:prstGeom>
          <a:no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cs typeface="Arial" panose="020B0604020202020204" pitchFamily="34" charset="0"/>
                <a:sym typeface="Arial"/>
              </a:rPr>
              <a:t>lý</a:t>
            </a:r>
            <a:r>
              <a:rPr kumimoji="0" lang="en-US" sz="10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cs typeface="Arial" panose="020B0604020202020204" pitchFamily="34" charset="0"/>
                <a:sym typeface="Arial"/>
              </a:rPr>
              <a:t>cấu</a:t>
            </a:r>
            <a:r>
              <a:rPr lang="en-US" sz="1000" kern="0" dirty="0">
                <a:solidFill>
                  <a:prstClr val="black"/>
                </a:solidFill>
                <a:latin typeface="Arial" panose="020B0604020202020204" pitchFamily="34" charset="0"/>
                <a:cs typeface="Arial" panose="020B0604020202020204" pitchFamily="34" charset="0"/>
                <a:sym typeface="Arial"/>
              </a:rPr>
              <a:t> </a:t>
            </a:r>
            <a:r>
              <a:rPr lang="en-US" sz="1000" kern="0" dirty="0" smtClean="0">
                <a:solidFill>
                  <a:prstClr val="black"/>
                </a:solidFill>
                <a:latin typeface="Arial" panose="020B0604020202020204" pitchFamily="34" charset="0"/>
                <a:cs typeface="Arial" panose="020B0604020202020204" pitchFamily="34" charset="0"/>
                <a:sym typeface="Arial"/>
              </a:rPr>
              <a:t>hình ghi log</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sym typeface="Arial"/>
            </a:endParaRPr>
          </a:p>
        </p:txBody>
      </p:sp>
      <p:sp>
        <p:nvSpPr>
          <p:cNvPr id="134" name="TextBox 133">
            <a:extLst>
              <a:ext uri="{FF2B5EF4-FFF2-40B4-BE49-F238E27FC236}">
                <a16:creationId xmlns:a16="http://schemas.microsoft.com/office/drawing/2014/main" id="{2799E2E9-464E-4956-A7BD-CB9147C63EED}"/>
              </a:ext>
            </a:extLst>
          </p:cNvPr>
          <p:cNvSpPr txBox="1"/>
          <p:nvPr/>
        </p:nvSpPr>
        <p:spPr>
          <a:xfrm>
            <a:off x="2015841" y="1508117"/>
            <a:ext cx="3372612" cy="246221"/>
          </a:xfrm>
          <a:prstGeom prst="rect">
            <a:avLst/>
          </a:prstGeom>
          <a:noFill/>
          <a:ln w="12700">
            <a:noFill/>
          </a:ln>
        </p:spPr>
        <p:txBody>
          <a:bodyPr wrap="square" rtlCol="0">
            <a:spAutoFit/>
          </a:bodyPr>
          <a:lstStyle/>
          <a:p>
            <a:pPr lvl="0" algn="ctr" defTabSz="914400">
              <a:defRPr/>
            </a:pPr>
            <a:r>
              <a:rPr lang="en-US" sz="1000" b="1" kern="0" dirty="0">
                <a:solidFill>
                  <a:prstClr val="black"/>
                </a:solidFill>
                <a:latin typeface="Arial" panose="020B0604020202020204" pitchFamily="34" charset="0"/>
                <a:cs typeface="Arial" panose="020B0604020202020204" pitchFamily="34" charset="0"/>
                <a:sym typeface="Arial"/>
              </a:rPr>
              <a:t>Hệ thống quản </a:t>
            </a:r>
            <a:r>
              <a:rPr lang="en-US" sz="1000" b="1" kern="0" dirty="0" err="1">
                <a:solidFill>
                  <a:prstClr val="black"/>
                </a:solidFill>
                <a:latin typeface="Arial" panose="020B0604020202020204" pitchFamily="34" charset="0"/>
                <a:cs typeface="Arial" panose="020B0604020202020204" pitchFamily="34" charset="0"/>
                <a:sym typeface="Arial"/>
              </a:rPr>
              <a:t>lý</a:t>
            </a:r>
            <a:r>
              <a:rPr lang="en-US" sz="1000" b="1" kern="0" dirty="0">
                <a:solidFill>
                  <a:prstClr val="black"/>
                </a:solidFill>
                <a:latin typeface="Arial" panose="020B0604020202020204" pitchFamily="34" charset="0"/>
                <a:cs typeface="Arial" panose="020B0604020202020204" pitchFamily="34" charset="0"/>
                <a:sym typeface="Arial"/>
              </a:rPr>
              <a:t> tài liệu </a:t>
            </a:r>
            <a:r>
              <a:rPr lang="en-US" sz="1000" b="1" kern="0" dirty="0" err="1">
                <a:solidFill>
                  <a:prstClr val="black"/>
                </a:solidFill>
                <a:latin typeface="Arial" panose="020B0604020202020204" pitchFamily="34" charset="0"/>
                <a:cs typeface="Arial" panose="020B0604020202020204" pitchFamily="34" charset="0"/>
                <a:sym typeface="Arial"/>
              </a:rPr>
              <a:t>lưu</a:t>
            </a:r>
            <a:r>
              <a:rPr lang="en-US" sz="1000" b="1" kern="0" dirty="0">
                <a:solidFill>
                  <a:prstClr val="black"/>
                </a:solidFill>
                <a:latin typeface="Arial" panose="020B0604020202020204" pitchFamily="34" charset="0"/>
                <a:cs typeface="Arial" panose="020B0604020202020204" pitchFamily="34" charset="0"/>
                <a:sym typeface="Arial"/>
              </a:rPr>
              <a:t> </a:t>
            </a:r>
            <a:r>
              <a:rPr lang="en-US" sz="1000" b="1" kern="0" dirty="0" err="1">
                <a:solidFill>
                  <a:prstClr val="black"/>
                </a:solidFill>
                <a:latin typeface="Arial" panose="020B0604020202020204" pitchFamily="34" charset="0"/>
                <a:cs typeface="Arial" panose="020B0604020202020204" pitchFamily="34" charset="0"/>
                <a:sym typeface="Arial"/>
              </a:rPr>
              <a:t>trữ</a:t>
            </a:r>
            <a:r>
              <a:rPr lang="en-US" sz="1000" b="1" kern="0" dirty="0">
                <a:solidFill>
                  <a:prstClr val="black"/>
                </a:solidFill>
                <a:latin typeface="Arial" panose="020B0604020202020204" pitchFamily="34" charset="0"/>
                <a:cs typeface="Arial" panose="020B0604020202020204" pitchFamily="34" charset="0"/>
                <a:sym typeface="Arial"/>
              </a:rPr>
              <a:t> điện </a:t>
            </a:r>
            <a:r>
              <a:rPr lang="en-US" sz="1000" b="1" kern="0" dirty="0" smtClean="0">
                <a:solidFill>
                  <a:prstClr val="black"/>
                </a:solidFill>
                <a:latin typeface="Arial" panose="020B0604020202020204" pitchFamily="34" charset="0"/>
                <a:cs typeface="Arial" panose="020B0604020202020204" pitchFamily="34" charset="0"/>
                <a:sym typeface="Arial"/>
              </a:rPr>
              <a:t>tử</a:t>
            </a:r>
            <a:endParaRPr lang="en-US" sz="1000" b="1" kern="0" dirty="0">
              <a:solidFill>
                <a:prstClr val="black"/>
              </a:solidFill>
              <a:latin typeface="Arial" panose="020B0604020202020204" pitchFamily="34" charset="0"/>
              <a:cs typeface="Arial" panose="020B0604020202020204" pitchFamily="34" charset="0"/>
              <a:sym typeface="Arial"/>
            </a:endParaRPr>
          </a:p>
        </p:txBody>
      </p:sp>
      <p:sp>
        <p:nvSpPr>
          <p:cNvPr id="135" name="Rectangle 134">
            <a:extLst>
              <a:ext uri="{FF2B5EF4-FFF2-40B4-BE49-F238E27FC236}">
                <a16:creationId xmlns:a16="http://schemas.microsoft.com/office/drawing/2014/main" id="{3CA651D9-1A55-41DE-BC27-8DBD1B4BD0F4}"/>
              </a:ext>
            </a:extLst>
          </p:cNvPr>
          <p:cNvSpPr/>
          <p:nvPr/>
        </p:nvSpPr>
        <p:spPr>
          <a:xfrm>
            <a:off x="6567097" y="1448049"/>
            <a:ext cx="2585660" cy="1282206"/>
          </a:xfrm>
          <a:prstGeom prst="rect">
            <a:avLst/>
          </a:prstGeom>
          <a:no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none" strike="noStrike" kern="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36" name="TextBox 135">
            <a:extLst>
              <a:ext uri="{FF2B5EF4-FFF2-40B4-BE49-F238E27FC236}">
                <a16:creationId xmlns:a16="http://schemas.microsoft.com/office/drawing/2014/main" id="{A9087332-B181-451D-A37D-3B992ABBF047}"/>
              </a:ext>
            </a:extLst>
          </p:cNvPr>
          <p:cNvSpPr txBox="1"/>
          <p:nvPr/>
        </p:nvSpPr>
        <p:spPr>
          <a:xfrm>
            <a:off x="6658411" y="1414360"/>
            <a:ext cx="2490864" cy="400110"/>
          </a:xfrm>
          <a:prstGeom prst="rect">
            <a:avLst/>
          </a:prstGeom>
          <a:noFill/>
          <a:ln w="12700">
            <a:noFill/>
          </a:ln>
        </p:spPr>
        <p:txBody>
          <a:bodyPr wrap="square" rtlCol="0">
            <a:spAutoFit/>
          </a:bodyPr>
          <a:lstStyle/>
          <a:p>
            <a:pPr algn="ctr" defTabSz="914400">
              <a:defRPr/>
            </a:pPr>
            <a:r>
              <a:rPr lang="vi-VN" sz="1000" b="1" dirty="0">
                <a:solidFill>
                  <a:prstClr val="black"/>
                </a:solidFill>
                <a:cs typeface="Arial" panose="020B0604020202020204" pitchFamily="34" charset="0"/>
                <a:sym typeface="Arial"/>
              </a:rPr>
              <a:t>Cổng khai thác hồ sơ, tài liệu lưu trữ điện tử</a:t>
            </a:r>
          </a:p>
        </p:txBody>
      </p:sp>
      <p:sp>
        <p:nvSpPr>
          <p:cNvPr id="155" name="Rectangle 154">
            <a:extLst>
              <a:ext uri="{FF2B5EF4-FFF2-40B4-BE49-F238E27FC236}">
                <a16:creationId xmlns:a16="http://schemas.microsoft.com/office/drawing/2014/main" id="{ACA7D224-A681-7382-A209-3E52CC7E1C63}"/>
              </a:ext>
            </a:extLst>
          </p:cNvPr>
          <p:cNvSpPr/>
          <p:nvPr/>
        </p:nvSpPr>
        <p:spPr>
          <a:xfrm>
            <a:off x="48666" y="1468952"/>
            <a:ext cx="865217" cy="1282925"/>
          </a:xfrm>
          <a:prstGeom prst="rect">
            <a:avLst/>
          </a:prstGeom>
          <a:solidFill>
            <a:srgbClr val="44546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Lớp</a:t>
            </a:r>
            <a:r>
              <a:rPr kumimoji="0" lang="en-US" sz="1200" b="1" i="0" u="none" strike="noStrike" kern="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a:t>
            </a:r>
            <a:r>
              <a:rPr kumimoji="0" lang="en-US" sz="1200" b="1" i="0" u="none" strike="noStrike" kern="0" cap="none" spc="0" normalizeH="0" baseline="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ứng</a:t>
            </a:r>
            <a:r>
              <a:rPr kumimoji="0" lang="en-US" sz="1200" b="1" i="0" u="none" strike="noStrike" kern="0" cap="none" spc="0" normalizeH="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a:t>
            </a:r>
            <a:r>
              <a:rPr kumimoji="0" lang="en-US" sz="1200" b="1" i="0" u="none" strike="noStrike" kern="0" cap="none" spc="0" normalizeH="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dụng</a:t>
            </a:r>
            <a:endParaRPr kumimoji="0" lang="en-US" sz="1200" b="1" i="0" u="none" strike="noStrike" kern="0" cap="none" spc="0" normalizeH="0" baseline="0" noProof="0" dirty="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endParaRPr>
          </a:p>
        </p:txBody>
      </p:sp>
      <p:sp>
        <p:nvSpPr>
          <p:cNvPr id="156" name="Rectangle 155">
            <a:extLst>
              <a:ext uri="{FF2B5EF4-FFF2-40B4-BE49-F238E27FC236}">
                <a16:creationId xmlns:a16="http://schemas.microsoft.com/office/drawing/2014/main" id="{3127B958-CF48-6428-0D9D-FCD4951DB9FE}"/>
              </a:ext>
            </a:extLst>
          </p:cNvPr>
          <p:cNvSpPr/>
          <p:nvPr/>
        </p:nvSpPr>
        <p:spPr>
          <a:xfrm>
            <a:off x="66010" y="889585"/>
            <a:ext cx="877127" cy="460753"/>
          </a:xfrm>
          <a:prstGeom prst="rect">
            <a:avLst/>
          </a:prstGeom>
          <a:solidFill>
            <a:srgbClr val="44546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Người</a:t>
            </a:r>
            <a:r>
              <a:rPr kumimoji="0" lang="en-US" sz="1200" b="1" i="0" u="none" strike="noStrike" kern="0" cap="none" spc="0" normalizeH="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dùng</a:t>
            </a:r>
            <a:endParaRPr kumimoji="0" lang="en-US" sz="1200" b="1" i="0" u="none" strike="noStrike" kern="0" cap="none" spc="0" normalizeH="0" baseline="0" noProof="0" dirty="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endParaRPr>
          </a:p>
        </p:txBody>
      </p:sp>
      <p:sp>
        <p:nvSpPr>
          <p:cNvPr id="157" name="Rectangle 156">
            <a:extLst>
              <a:ext uri="{FF2B5EF4-FFF2-40B4-BE49-F238E27FC236}">
                <a16:creationId xmlns:a16="http://schemas.microsoft.com/office/drawing/2014/main" id="{2F7D00BC-48F5-6B63-F782-FEA0B6AC22DB}"/>
              </a:ext>
            </a:extLst>
          </p:cNvPr>
          <p:cNvSpPr/>
          <p:nvPr/>
        </p:nvSpPr>
        <p:spPr>
          <a:xfrm>
            <a:off x="1163652" y="889585"/>
            <a:ext cx="7997003" cy="460753"/>
          </a:xfrm>
          <a:prstGeom prst="rect">
            <a:avLst/>
          </a:prstGeom>
          <a:solidFill>
            <a:sysClr val="window" lastClr="FFFFFF"/>
          </a:solidFill>
          <a:ln w="12700" cap="flat" cmpd="sng" algn="ctr">
            <a:solidFill>
              <a:schemeClr val="accent6">
                <a:lumMod val="75000"/>
              </a:scheme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58" name="Rectangle 157">
            <a:extLst>
              <a:ext uri="{FF2B5EF4-FFF2-40B4-BE49-F238E27FC236}">
                <a16:creationId xmlns:a16="http://schemas.microsoft.com/office/drawing/2014/main" id="{FDC04270-4EE9-1BBB-48D6-01F7021AD6BA}"/>
              </a:ext>
            </a:extLst>
          </p:cNvPr>
          <p:cNvSpPr/>
          <p:nvPr/>
        </p:nvSpPr>
        <p:spPr>
          <a:xfrm>
            <a:off x="1238217" y="1013706"/>
            <a:ext cx="1225584" cy="290500"/>
          </a:xfrm>
          <a:prstGeom prst="rect">
            <a:avLst/>
          </a:prstGeom>
          <a:solidFill>
            <a:sysClr val="window" lastClr="FFFFFF"/>
          </a:solid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Nguồn nộp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59" name="Rectangle 158">
            <a:extLst>
              <a:ext uri="{FF2B5EF4-FFF2-40B4-BE49-F238E27FC236}">
                <a16:creationId xmlns:a16="http://schemas.microsoft.com/office/drawing/2014/main" id="{6898B5FB-6C3D-F334-2C44-B3DC050C0A6C}"/>
              </a:ext>
            </a:extLst>
          </p:cNvPr>
          <p:cNvSpPr/>
          <p:nvPr/>
        </p:nvSpPr>
        <p:spPr>
          <a:xfrm>
            <a:off x="6846688" y="1013706"/>
            <a:ext cx="1995653" cy="276589"/>
          </a:xfrm>
          <a:prstGeom prst="rect">
            <a:avLst/>
          </a:prstGeom>
          <a:solidFill>
            <a:sysClr val="window" lastClr="FFFFFF"/>
          </a:solid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Người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dân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doanh nghiệp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67" name="TextBox 166">
            <a:extLst>
              <a:ext uri="{FF2B5EF4-FFF2-40B4-BE49-F238E27FC236}">
                <a16:creationId xmlns:a16="http://schemas.microsoft.com/office/drawing/2014/main" id="{4881C16D-9B7C-F1F2-FFF4-1C923FC772F9}"/>
              </a:ext>
            </a:extLst>
          </p:cNvPr>
          <p:cNvSpPr txBox="1"/>
          <p:nvPr/>
        </p:nvSpPr>
        <p:spPr>
          <a:xfrm>
            <a:off x="1556196" y="4320707"/>
            <a:ext cx="3663503" cy="246221"/>
          </a:xfrm>
          <a:prstGeom prst="rect">
            <a:avLst/>
          </a:prstGeom>
          <a:noFill/>
          <a:ln w="12700">
            <a:noFill/>
          </a:ln>
        </p:spPr>
        <p:txBody>
          <a:bodyPr wrap="square" rtlCol="0">
            <a:spAutoFit/>
          </a:bodyPr>
          <a:lstStyle/>
          <a:p>
            <a:pPr defTabSz="914400">
              <a:defRPr/>
            </a:pPr>
            <a:r>
              <a:rPr lang="en-US" sz="1000" b="1" dirty="0" smtClean="0">
                <a:solidFill>
                  <a:prstClr val="black"/>
                </a:solidFill>
                <a:latin typeface="Arial" panose="020B0604020202020204" pitchFamily="34" charset="0"/>
                <a:cs typeface="Arial" panose="020B0604020202020204" pitchFamily="34" charset="0"/>
                <a:sym typeface="Arial"/>
              </a:rPr>
              <a:t>CSDL hệ thống quản </a:t>
            </a:r>
            <a:r>
              <a:rPr lang="en-US" sz="1000" b="1" dirty="0" err="1" smtClean="0">
                <a:solidFill>
                  <a:prstClr val="black"/>
                </a:solidFill>
                <a:latin typeface="Arial" panose="020B0604020202020204" pitchFamily="34" charset="0"/>
                <a:cs typeface="Arial" panose="020B0604020202020204" pitchFamily="34" charset="0"/>
                <a:sym typeface="Arial"/>
              </a:rPr>
              <a:t>lý</a:t>
            </a:r>
            <a:r>
              <a:rPr lang="en-US" sz="1000" b="1" dirty="0" smtClean="0">
                <a:solidFill>
                  <a:prstClr val="black"/>
                </a:solidFill>
                <a:latin typeface="Arial" panose="020B0604020202020204" pitchFamily="34" charset="0"/>
                <a:cs typeface="Arial" panose="020B0604020202020204" pitchFamily="34" charset="0"/>
                <a:sym typeface="Arial"/>
              </a:rPr>
              <a:t> tài liệu </a:t>
            </a:r>
            <a:r>
              <a:rPr lang="en-US" sz="1000" b="1" dirty="0" err="1" smtClean="0">
                <a:solidFill>
                  <a:prstClr val="black"/>
                </a:solidFill>
                <a:latin typeface="Arial" panose="020B0604020202020204" pitchFamily="34" charset="0"/>
                <a:cs typeface="Arial" panose="020B0604020202020204" pitchFamily="34" charset="0"/>
                <a:sym typeface="Arial"/>
              </a:rPr>
              <a:t>lưu</a:t>
            </a:r>
            <a:r>
              <a:rPr lang="en-US" sz="1000" b="1" dirty="0" smtClean="0">
                <a:solidFill>
                  <a:prstClr val="black"/>
                </a:solidFill>
                <a:latin typeface="Arial" panose="020B0604020202020204" pitchFamily="34" charset="0"/>
                <a:cs typeface="Arial" panose="020B0604020202020204" pitchFamily="34" charset="0"/>
                <a:sym typeface="Arial"/>
              </a:rPr>
              <a:t> </a:t>
            </a:r>
            <a:r>
              <a:rPr lang="en-US" sz="1000" b="1" dirty="0" err="1" smtClean="0">
                <a:solidFill>
                  <a:prstClr val="black"/>
                </a:solidFill>
                <a:latin typeface="Arial" panose="020B0604020202020204" pitchFamily="34" charset="0"/>
                <a:cs typeface="Arial" panose="020B0604020202020204" pitchFamily="34" charset="0"/>
                <a:sym typeface="Arial"/>
              </a:rPr>
              <a:t>trữ</a:t>
            </a:r>
            <a:r>
              <a:rPr lang="en-US" sz="1000" b="1" dirty="0" smtClean="0">
                <a:solidFill>
                  <a:prstClr val="black"/>
                </a:solidFill>
                <a:latin typeface="Arial" panose="020B0604020202020204" pitchFamily="34" charset="0"/>
                <a:cs typeface="Arial" panose="020B0604020202020204" pitchFamily="34" charset="0"/>
                <a:sym typeface="Arial"/>
              </a:rPr>
              <a:t> điện tử</a:t>
            </a:r>
            <a:endParaRPr lang="en-US" sz="1000" b="1" dirty="0">
              <a:solidFill>
                <a:prstClr val="black"/>
              </a:solidFill>
              <a:latin typeface="Arial" panose="020B0604020202020204" pitchFamily="34" charset="0"/>
              <a:cs typeface="Arial" panose="020B0604020202020204" pitchFamily="34" charset="0"/>
              <a:sym typeface="Arial"/>
            </a:endParaRPr>
          </a:p>
        </p:txBody>
      </p:sp>
      <p:sp>
        <p:nvSpPr>
          <p:cNvPr id="168" name="Rectangle 167">
            <a:extLst>
              <a:ext uri="{FF2B5EF4-FFF2-40B4-BE49-F238E27FC236}">
                <a16:creationId xmlns:a16="http://schemas.microsoft.com/office/drawing/2014/main" id="{388EBC43-3076-6D66-A6B1-8EF7BEAB5C83}"/>
              </a:ext>
            </a:extLst>
          </p:cNvPr>
          <p:cNvSpPr/>
          <p:nvPr/>
        </p:nvSpPr>
        <p:spPr>
          <a:xfrm>
            <a:off x="1198095" y="1888151"/>
            <a:ext cx="812094" cy="674113"/>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lý</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n</a:t>
            </a:r>
            <a:r>
              <a:rPr kumimoji="0" lang="en-US" sz="10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ộp</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endPar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71" name="Rectangle 170">
            <a:extLst>
              <a:ext uri="{FF2B5EF4-FFF2-40B4-BE49-F238E27FC236}">
                <a16:creationId xmlns:a16="http://schemas.microsoft.com/office/drawing/2014/main" id="{388EBC43-3076-6D66-A6B1-8EF7BEAB5C83}"/>
              </a:ext>
            </a:extLst>
          </p:cNvPr>
          <p:cNvSpPr/>
          <p:nvPr/>
        </p:nvSpPr>
        <p:spPr>
          <a:xfrm>
            <a:off x="2230268" y="1883638"/>
            <a:ext cx="812094" cy="674113"/>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lý</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endPar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77" name="Rectangle 176">
            <a:extLst>
              <a:ext uri="{FF2B5EF4-FFF2-40B4-BE49-F238E27FC236}">
                <a16:creationId xmlns:a16="http://schemas.microsoft.com/office/drawing/2014/main" id="{4E9665F9-9107-C727-5545-C04B57DA50D6}"/>
              </a:ext>
            </a:extLst>
          </p:cNvPr>
          <p:cNvSpPr/>
          <p:nvPr/>
        </p:nvSpPr>
        <p:spPr>
          <a:xfrm>
            <a:off x="6702367" y="1866476"/>
            <a:ext cx="1003405" cy="647472"/>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Tìm</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kiếm</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thông tin hồ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sơ</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78" name="Rectangle 177">
            <a:extLst>
              <a:ext uri="{FF2B5EF4-FFF2-40B4-BE49-F238E27FC236}">
                <a16:creationId xmlns:a16="http://schemas.microsoft.com/office/drawing/2014/main" id="{4E9665F9-9107-C727-5545-C04B57DA50D6}"/>
              </a:ext>
            </a:extLst>
          </p:cNvPr>
          <p:cNvSpPr/>
          <p:nvPr/>
        </p:nvSpPr>
        <p:spPr>
          <a:xfrm>
            <a:off x="7844515" y="1870234"/>
            <a:ext cx="1003405" cy="647472"/>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Tìm</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kiếm</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thông tin tài liệu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0" name="Rectangle 179">
            <a:extLst>
              <a:ext uri="{FF2B5EF4-FFF2-40B4-BE49-F238E27FC236}">
                <a16:creationId xmlns:a16="http://schemas.microsoft.com/office/drawing/2014/main" id="{6898B5FB-6C3D-F334-2C44-B3DC050C0A6C}"/>
              </a:ext>
            </a:extLst>
          </p:cNvPr>
          <p:cNvSpPr/>
          <p:nvPr/>
        </p:nvSpPr>
        <p:spPr>
          <a:xfrm>
            <a:off x="2581304" y="1031342"/>
            <a:ext cx="2084325" cy="265743"/>
          </a:xfrm>
          <a:prstGeom prst="rect">
            <a:avLst/>
          </a:prstGeom>
          <a:solidFill>
            <a:sysClr val="window" lastClr="FFFFFF"/>
          </a:solid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Trung</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tâm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lịch</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sử cấp tỉnh</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1" name="Rectangle 180">
            <a:extLst>
              <a:ext uri="{FF2B5EF4-FFF2-40B4-BE49-F238E27FC236}">
                <a16:creationId xmlns:a16="http://schemas.microsoft.com/office/drawing/2014/main" id="{6898B5FB-6C3D-F334-2C44-B3DC050C0A6C}"/>
              </a:ext>
            </a:extLst>
          </p:cNvPr>
          <p:cNvSpPr/>
          <p:nvPr/>
        </p:nvSpPr>
        <p:spPr>
          <a:xfrm>
            <a:off x="4821193" y="1013332"/>
            <a:ext cx="1857231" cy="273408"/>
          </a:xfrm>
          <a:prstGeom prst="rect">
            <a:avLst/>
          </a:prstGeom>
          <a:solidFill>
            <a:sysClr val="window" lastClr="FFFFFF"/>
          </a:solidFill>
          <a:ln w="12700" cap="flat" cmpd="sng" algn="ctr">
            <a:solidFill>
              <a:srgbClr val="00206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Trung</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tâm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lưu</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trữ</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Quốc</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gia</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2" name="Rectangle 181">
            <a:extLst>
              <a:ext uri="{FF2B5EF4-FFF2-40B4-BE49-F238E27FC236}">
                <a16:creationId xmlns:a16="http://schemas.microsoft.com/office/drawing/2014/main" id="{388EBC43-3076-6D66-A6B1-8EF7BEAB5C83}"/>
              </a:ext>
            </a:extLst>
          </p:cNvPr>
          <p:cNvSpPr/>
          <p:nvPr/>
        </p:nvSpPr>
        <p:spPr>
          <a:xfrm>
            <a:off x="3296100" y="1864707"/>
            <a:ext cx="812094" cy="674113"/>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lý</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khai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thác</a:t>
            </a:r>
            <a:endPar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3" name="Rectangle 182">
            <a:extLst>
              <a:ext uri="{FF2B5EF4-FFF2-40B4-BE49-F238E27FC236}">
                <a16:creationId xmlns:a16="http://schemas.microsoft.com/office/drawing/2014/main" id="{388EBC43-3076-6D66-A6B1-8EF7BEAB5C83}"/>
              </a:ext>
            </a:extLst>
          </p:cNvPr>
          <p:cNvSpPr/>
          <p:nvPr/>
        </p:nvSpPr>
        <p:spPr>
          <a:xfrm>
            <a:off x="4328273" y="1853245"/>
            <a:ext cx="812094" cy="674113"/>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Quản</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trị hệ thống</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4" name="Rectangle 183">
            <a:extLst>
              <a:ext uri="{FF2B5EF4-FFF2-40B4-BE49-F238E27FC236}">
                <a16:creationId xmlns:a16="http://schemas.microsoft.com/office/drawing/2014/main" id="{388EBC43-3076-6D66-A6B1-8EF7BEAB5C83}"/>
              </a:ext>
            </a:extLst>
          </p:cNvPr>
          <p:cNvSpPr/>
          <p:nvPr/>
        </p:nvSpPr>
        <p:spPr>
          <a:xfrm>
            <a:off x="5343762" y="1856047"/>
            <a:ext cx="812094" cy="674113"/>
          </a:xfrm>
          <a:prstGeom prst="rect">
            <a:avLst/>
          </a:prstGeom>
          <a:solidFill>
            <a:srgbClr val="E7E6E6"/>
          </a:solidFill>
          <a:ln w="12700" cap="flat" cmpd="sng" algn="ctr">
            <a:solidFill>
              <a:srgbClr val="70AD4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 typeface="Arial"/>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Báo</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cáo, thống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kê</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5" name="Rectangle 184">
            <a:extLst>
              <a:ext uri="{FF2B5EF4-FFF2-40B4-BE49-F238E27FC236}">
                <a16:creationId xmlns:a16="http://schemas.microsoft.com/office/drawing/2014/main" id="{ACA7D224-A681-7382-A209-3E52CC7E1C63}"/>
              </a:ext>
            </a:extLst>
          </p:cNvPr>
          <p:cNvSpPr/>
          <p:nvPr/>
        </p:nvSpPr>
        <p:spPr>
          <a:xfrm>
            <a:off x="58005" y="2852432"/>
            <a:ext cx="865217" cy="1282925"/>
          </a:xfrm>
          <a:prstGeom prst="rect">
            <a:avLst/>
          </a:prstGeom>
          <a:solidFill>
            <a:srgbClr val="44546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Lớp</a:t>
            </a:r>
            <a:r>
              <a:rPr kumimoji="0" lang="en-US" sz="1200" b="1" i="0" u="none" strike="noStrike" kern="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a:t>
            </a:r>
            <a:r>
              <a:rPr kumimoji="0" lang="en-US" sz="1200" b="1" i="0" u="none" strike="noStrike" kern="0" cap="none" spc="0" normalizeH="0" baseline="0" noProof="0" dirty="0" err="1"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tích</a:t>
            </a:r>
            <a:r>
              <a:rPr kumimoji="0" lang="en-US" sz="1200" b="1" i="0" u="none" strike="noStrike" kern="0" cap="none" spc="0" normalizeH="0" noProof="0" dirty="0" smtClean="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rPr>
              <a:t> hợp</a:t>
            </a:r>
            <a:endParaRPr kumimoji="0" lang="en-US" sz="1200" b="1" i="0" u="none" strike="noStrike" kern="0" cap="none" spc="0" normalizeH="0" baseline="0" noProof="0" dirty="0">
              <a:ln w="0"/>
              <a:solidFill>
                <a:prstClr val="white"/>
              </a:solidFill>
              <a:effectLst>
                <a:outerShdw blurRad="38100" dist="19050" dir="2700000" algn="tl" rotWithShape="0">
                  <a:prstClr val="black">
                    <a:alpha val="40000"/>
                  </a:prstClr>
                </a:outerShdw>
              </a:effectLst>
              <a:uLnTx/>
              <a:uFillTx/>
              <a:latin typeface="Arial" panose="020B0604020202020204" pitchFamily="34" charset="0"/>
              <a:ea typeface="+mn-ea"/>
              <a:cs typeface="Arial" panose="020B0604020202020204" pitchFamily="34" charset="0"/>
              <a:sym typeface="Arial"/>
            </a:endParaRPr>
          </a:p>
        </p:txBody>
      </p:sp>
      <p:sp>
        <p:nvSpPr>
          <p:cNvPr id="187" name="Flowchart: Magnetic Disk 186">
            <a:extLst>
              <a:ext uri="{FF2B5EF4-FFF2-40B4-BE49-F238E27FC236}">
                <a16:creationId xmlns:a16="http://schemas.microsoft.com/office/drawing/2014/main" id="{62ABE104-FF82-4BE0-9A85-6D30CAFC48E3}"/>
              </a:ext>
            </a:extLst>
          </p:cNvPr>
          <p:cNvSpPr/>
          <p:nvPr/>
        </p:nvSpPr>
        <p:spPr>
          <a:xfrm>
            <a:off x="2399480" y="4656703"/>
            <a:ext cx="636419" cy="728343"/>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Gói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SIP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8" name="Flowchart: Magnetic Disk 187">
            <a:extLst>
              <a:ext uri="{FF2B5EF4-FFF2-40B4-BE49-F238E27FC236}">
                <a16:creationId xmlns:a16="http://schemas.microsoft.com/office/drawing/2014/main" id="{62ABE104-FF82-4BE0-9A85-6D30CAFC48E3}"/>
              </a:ext>
            </a:extLst>
          </p:cNvPr>
          <p:cNvSpPr/>
          <p:nvPr/>
        </p:nvSpPr>
        <p:spPr>
          <a:xfrm>
            <a:off x="3205111" y="4670578"/>
            <a:ext cx="636419" cy="728343"/>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Gói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AIP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89" name="Flowchart: Magnetic Disk 188">
            <a:extLst>
              <a:ext uri="{FF2B5EF4-FFF2-40B4-BE49-F238E27FC236}">
                <a16:creationId xmlns:a16="http://schemas.microsoft.com/office/drawing/2014/main" id="{62ABE104-FF82-4BE0-9A85-6D30CAFC48E3}"/>
              </a:ext>
            </a:extLst>
          </p:cNvPr>
          <p:cNvSpPr/>
          <p:nvPr/>
        </p:nvSpPr>
        <p:spPr>
          <a:xfrm>
            <a:off x="3970135" y="4697690"/>
            <a:ext cx="636419" cy="728343"/>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Gói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DIP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90" name="Flowchart: Magnetic Disk 189">
            <a:extLst>
              <a:ext uri="{FF2B5EF4-FFF2-40B4-BE49-F238E27FC236}">
                <a16:creationId xmlns:a16="http://schemas.microsoft.com/office/drawing/2014/main" id="{62ABE104-FF82-4BE0-9A85-6D30CAFC48E3}"/>
              </a:ext>
            </a:extLst>
          </p:cNvPr>
          <p:cNvSpPr/>
          <p:nvPr/>
        </p:nvSpPr>
        <p:spPr>
          <a:xfrm>
            <a:off x="5055128" y="4669558"/>
            <a:ext cx="1231381" cy="737357"/>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Dữ</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liệu quản trị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Cổng</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khai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a:t>
            </a:r>
            <a:r>
              <a:rPr kumimoji="0" lang="en-US" sz="1000" b="0" i="0" u="none" strike="noStrike" kern="0" cap="none" spc="0" normalizeH="0" noProof="0" dirty="0" err="1" smtClean="0">
                <a:ln>
                  <a:noFill/>
                </a:ln>
                <a:solidFill>
                  <a:prstClr val="black"/>
                </a:solidFill>
                <a:effectLst/>
                <a:uLnTx/>
                <a:uFillTx/>
                <a:latin typeface="Arial" panose="020B0604020202020204" pitchFamily="34" charset="0"/>
                <a:ea typeface="+mn-ea"/>
                <a:cs typeface="Arial" panose="020B0604020202020204" pitchFamily="34" charset="0"/>
                <a:sym typeface="Arial"/>
              </a:rPr>
              <a:t>thác</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HS, TL LT ĐT</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91" name="Flowchart: Magnetic Disk 190">
            <a:extLst>
              <a:ext uri="{FF2B5EF4-FFF2-40B4-BE49-F238E27FC236}">
                <a16:creationId xmlns:a16="http://schemas.microsoft.com/office/drawing/2014/main" id="{62ABE104-FF82-4BE0-9A85-6D30CAFC48E3}"/>
              </a:ext>
            </a:extLst>
          </p:cNvPr>
          <p:cNvSpPr/>
          <p:nvPr/>
        </p:nvSpPr>
        <p:spPr>
          <a:xfrm>
            <a:off x="6476590" y="4678571"/>
            <a:ext cx="761953" cy="728343"/>
          </a:xfrm>
          <a:prstGeom prst="flowChartMagneticDisk">
            <a:avLst/>
          </a:prstGeom>
          <a:noFill/>
          <a:ln w="12700" cap="flat" cmpd="sng" algn="ctr">
            <a:solidFill>
              <a:srgbClr val="ED7D3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Gói</a:t>
            </a:r>
            <a:r>
              <a:rPr kumimoji="0" lang="en-US" sz="1000" b="0"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DIP</a:t>
            </a:r>
            <a:endParaRPr kumimoji="0" lang="en-US" sz="1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92" name="Rectangle 191">
            <a:extLst>
              <a:ext uri="{FF2B5EF4-FFF2-40B4-BE49-F238E27FC236}">
                <a16:creationId xmlns:a16="http://schemas.microsoft.com/office/drawing/2014/main" id="{3CA08650-1B6C-4A06-AF58-E489ADEC6F38}"/>
              </a:ext>
            </a:extLst>
          </p:cNvPr>
          <p:cNvSpPr/>
          <p:nvPr/>
        </p:nvSpPr>
        <p:spPr>
          <a:xfrm>
            <a:off x="7629543" y="4385866"/>
            <a:ext cx="1279654" cy="1205712"/>
          </a:xfrm>
          <a:prstGeom prst="rect">
            <a:avLst/>
          </a:prstGeom>
          <a:noFill/>
          <a:ln w="12700" cap="flat" cmpd="sng" algn="ctr">
            <a:solidFill>
              <a:srgbClr val="5B9BD5">
                <a:lumMod val="7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sym typeface="Arial"/>
            </a:endParaRPr>
          </a:p>
        </p:txBody>
      </p:sp>
      <p:sp>
        <p:nvSpPr>
          <p:cNvPr id="193" name="TextBox 192">
            <a:extLst>
              <a:ext uri="{FF2B5EF4-FFF2-40B4-BE49-F238E27FC236}">
                <a16:creationId xmlns:a16="http://schemas.microsoft.com/office/drawing/2014/main" id="{D15E9484-791B-4A19-BC45-92499F1B0580}"/>
              </a:ext>
            </a:extLst>
          </p:cNvPr>
          <p:cNvSpPr txBox="1"/>
          <p:nvPr/>
        </p:nvSpPr>
        <p:spPr>
          <a:xfrm>
            <a:off x="7660388" y="4401691"/>
            <a:ext cx="1193929" cy="246221"/>
          </a:xfrm>
          <a:prstGeom prst="rect">
            <a:avLst/>
          </a:prstGeom>
          <a:noFill/>
          <a:ln w="12700">
            <a:noFill/>
          </a:ln>
        </p:spPr>
        <p:txBody>
          <a:bodyPr wrap="square" rtlCol="0">
            <a:spAutoFit/>
          </a:bodyPr>
          <a:lstStyle/>
          <a:p>
            <a:pPr algn="ctr" defTabSz="914400">
              <a:defRPr/>
            </a:pPr>
            <a:r>
              <a:rPr lang="en-US" sz="1000" b="1" dirty="0" err="1" smtClean="0">
                <a:solidFill>
                  <a:prstClr val="black"/>
                </a:solidFill>
                <a:latin typeface="Arial" panose="020B0604020202020204" pitchFamily="34" charset="0"/>
                <a:cs typeface="Arial" panose="020B0604020202020204" pitchFamily="34" charset="0"/>
                <a:sym typeface="Arial"/>
              </a:rPr>
              <a:t>Dữ</a:t>
            </a:r>
            <a:r>
              <a:rPr lang="en-US" sz="1000" b="1" dirty="0" smtClean="0">
                <a:solidFill>
                  <a:prstClr val="black"/>
                </a:solidFill>
                <a:latin typeface="Arial" panose="020B0604020202020204" pitchFamily="34" charset="0"/>
                <a:cs typeface="Arial" panose="020B0604020202020204" pitchFamily="34" charset="0"/>
                <a:sym typeface="Arial"/>
              </a:rPr>
              <a:t> liệu </a:t>
            </a:r>
            <a:r>
              <a:rPr lang="en-US" sz="1000" b="1" dirty="0" err="1" smtClean="0">
                <a:solidFill>
                  <a:prstClr val="black"/>
                </a:solidFill>
                <a:latin typeface="Arial" panose="020B0604020202020204" pitchFamily="34" charset="0"/>
                <a:cs typeface="Arial" panose="020B0604020202020204" pitchFamily="34" charset="0"/>
                <a:sym typeface="Arial"/>
              </a:rPr>
              <a:t>lớn</a:t>
            </a:r>
            <a:endParaRPr lang="en-US" sz="1000" b="1" dirty="0" smtClean="0">
              <a:solidFill>
                <a:prstClr val="black"/>
              </a:solidFill>
              <a:latin typeface="Arial" panose="020B0604020202020204" pitchFamily="34" charset="0"/>
              <a:cs typeface="Arial" panose="020B0604020202020204" pitchFamily="34" charset="0"/>
              <a:sym typeface="Arial"/>
            </a:endParaRPr>
          </a:p>
        </p:txBody>
      </p:sp>
      <p:sp>
        <p:nvSpPr>
          <p:cNvPr id="194" name="Rectangle 193">
            <a:extLst>
              <a:ext uri="{FF2B5EF4-FFF2-40B4-BE49-F238E27FC236}">
                <a16:creationId xmlns:a16="http://schemas.microsoft.com/office/drawing/2014/main" id="{6898B5FB-6C3D-F334-2C44-B3DC050C0A6C}"/>
              </a:ext>
            </a:extLst>
          </p:cNvPr>
          <p:cNvSpPr/>
          <p:nvPr/>
        </p:nvSpPr>
        <p:spPr>
          <a:xfrm>
            <a:off x="9874625" y="2336800"/>
            <a:ext cx="2098006" cy="2854178"/>
          </a:xfrm>
          <a:prstGeom prst="rect">
            <a:avLst/>
          </a:prstGeom>
          <a:solidFill>
            <a:sysClr val="window" lastClr="FFFFFF"/>
          </a:solidFill>
          <a:ln w="12700" cap="flat" cmpd="sng" algn="ctr">
            <a:solidFill>
              <a:srgbClr val="002060"/>
            </a:solidFill>
            <a:prstDash val="solid"/>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Hệ</a:t>
            </a:r>
            <a:r>
              <a:rPr kumimoji="0" lang="en-US" sz="1200" b="1" i="0" u="none" strike="noStrike" kern="0" cap="none" spc="0" normalizeH="0" noProof="0" dirty="0" smtClean="0">
                <a:ln>
                  <a:noFill/>
                </a:ln>
                <a:solidFill>
                  <a:prstClr val="black"/>
                </a:solidFill>
                <a:effectLst/>
                <a:uLnTx/>
                <a:uFillTx/>
                <a:latin typeface="Arial" panose="020B0604020202020204" pitchFamily="34" charset="0"/>
                <a:ea typeface="+mn-ea"/>
                <a:cs typeface="Arial" panose="020B0604020202020204" pitchFamily="34" charset="0"/>
                <a:sym typeface="Arial"/>
              </a:rPr>
              <a:t> thống khác</a:t>
            </a:r>
            <a:endParaRPr kumimoji="0" lang="en-US" sz="1200" b="1"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sym typeface="Arial"/>
            </a:endParaRPr>
          </a:p>
        </p:txBody>
      </p:sp>
      <p:sp>
        <p:nvSpPr>
          <p:cNvPr id="198" name="Left-Right Arrow 197"/>
          <p:cNvSpPr/>
          <p:nvPr/>
        </p:nvSpPr>
        <p:spPr>
          <a:xfrm>
            <a:off x="9239695" y="3309292"/>
            <a:ext cx="566106" cy="35906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10021431" y="2730255"/>
            <a:ext cx="1723395" cy="3786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tx1"/>
                </a:solidFill>
                <a:latin typeface="Arial" panose="020B0604020202020204" pitchFamily="34" charset="0"/>
                <a:cs typeface="Arial" panose="020B0604020202020204" pitchFamily="34" charset="0"/>
              </a:rPr>
              <a:t>Chữ</a:t>
            </a:r>
            <a:r>
              <a:rPr lang="en-US" sz="1200" dirty="0" smtClean="0">
                <a:solidFill>
                  <a:schemeClr val="tx1"/>
                </a:solidFill>
                <a:latin typeface="Arial" panose="020B0604020202020204" pitchFamily="34" charset="0"/>
                <a:cs typeface="Arial" panose="020B0604020202020204" pitchFamily="34" charset="0"/>
              </a:rPr>
              <a:t> ký số </a:t>
            </a:r>
          </a:p>
          <a:p>
            <a:pPr algn="ctr"/>
            <a:r>
              <a:rPr lang="en-US" sz="1200" dirty="0" smtClean="0">
                <a:solidFill>
                  <a:schemeClr val="tx1"/>
                </a:solidFill>
                <a:latin typeface="Arial" panose="020B0604020202020204" pitchFamily="34" charset="0"/>
                <a:cs typeface="Arial" panose="020B0604020202020204" pitchFamily="34" charset="0"/>
              </a:rPr>
              <a:t>(Ban Cơ </a:t>
            </a:r>
            <a:r>
              <a:rPr lang="en-US" sz="1200" dirty="0" err="1" smtClean="0">
                <a:solidFill>
                  <a:schemeClr val="tx1"/>
                </a:solidFill>
                <a:latin typeface="Arial" panose="020B0604020202020204" pitchFamily="34" charset="0"/>
                <a:cs typeface="Arial" panose="020B0604020202020204" pitchFamily="34" charset="0"/>
              </a:rPr>
              <a:t>Yếu</a:t>
            </a:r>
            <a:r>
              <a:rPr lang="en-US" sz="1200" dirty="0" smtClean="0">
                <a:solidFill>
                  <a:schemeClr val="tx1"/>
                </a:solidFill>
                <a:latin typeface="Arial" panose="020B0604020202020204" pitchFamily="34" charset="0"/>
                <a:cs typeface="Arial" panose="020B0604020202020204" pitchFamily="34" charset="0"/>
              </a:rPr>
              <a:t>)</a:t>
            </a:r>
            <a:endParaRPr lang="en-US" sz="1200" dirty="0">
              <a:solidFill>
                <a:schemeClr val="tx1"/>
              </a:solidFill>
              <a:latin typeface="Arial" panose="020B0604020202020204" pitchFamily="34" charset="0"/>
              <a:cs typeface="Arial" panose="020B0604020202020204" pitchFamily="34" charset="0"/>
            </a:endParaRPr>
          </a:p>
        </p:txBody>
      </p:sp>
      <p:sp>
        <p:nvSpPr>
          <p:cNvPr id="202" name="Rectangle 201"/>
          <p:cNvSpPr/>
          <p:nvPr/>
        </p:nvSpPr>
        <p:spPr>
          <a:xfrm>
            <a:off x="10021877" y="3300177"/>
            <a:ext cx="1723395" cy="6679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panose="020B0604020202020204" pitchFamily="34" charset="0"/>
                <a:cs typeface="Arial" panose="020B0604020202020204" pitchFamily="34" charset="0"/>
              </a:rPr>
              <a:t>Trục </a:t>
            </a:r>
            <a:r>
              <a:rPr lang="en-US" sz="1200" dirty="0" err="1" smtClean="0">
                <a:solidFill>
                  <a:schemeClr val="tx1"/>
                </a:solidFill>
                <a:latin typeface="Arial" panose="020B0604020202020204" pitchFamily="34" charset="0"/>
                <a:cs typeface="Arial" panose="020B0604020202020204" pitchFamily="34" charset="0"/>
              </a:rPr>
              <a:t>tích</a:t>
            </a:r>
            <a:r>
              <a:rPr lang="en-US" sz="1200" dirty="0" smtClean="0">
                <a:solidFill>
                  <a:schemeClr val="tx1"/>
                </a:solidFill>
                <a:latin typeface="Arial" panose="020B0604020202020204" pitchFamily="34" charset="0"/>
                <a:cs typeface="Arial" panose="020B0604020202020204" pitchFamily="34" charset="0"/>
              </a:rPr>
              <a:t> hợp LGSP tại tỉnh</a:t>
            </a:r>
            <a:endParaRPr lang="en-US" sz="1200" dirty="0">
              <a:solidFill>
                <a:schemeClr val="tx1"/>
              </a:solidFill>
              <a:latin typeface="Arial" panose="020B0604020202020204" pitchFamily="34" charset="0"/>
              <a:cs typeface="Arial" panose="020B0604020202020204" pitchFamily="34" charset="0"/>
            </a:endParaRPr>
          </a:p>
        </p:txBody>
      </p:sp>
      <p:sp>
        <p:nvSpPr>
          <p:cNvPr id="203" name="Rectangle 202"/>
          <p:cNvSpPr/>
          <p:nvPr/>
        </p:nvSpPr>
        <p:spPr>
          <a:xfrm>
            <a:off x="10021431" y="4112474"/>
            <a:ext cx="1723395" cy="7363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panose="020B0604020202020204" pitchFamily="34" charset="0"/>
                <a:cs typeface="Arial" panose="020B0604020202020204" pitchFamily="34" charset="0"/>
              </a:rPr>
              <a:t>Hệ thống quản </a:t>
            </a:r>
            <a:r>
              <a:rPr lang="en-US" sz="1200" dirty="0" err="1" smtClean="0">
                <a:solidFill>
                  <a:schemeClr val="tx1"/>
                </a:solidFill>
                <a:latin typeface="Arial" panose="020B0604020202020204" pitchFamily="34" charset="0"/>
                <a:cs typeface="Arial" panose="020B0604020202020204" pitchFamily="34" charset="0"/>
              </a:rPr>
              <a:t>lý</a:t>
            </a:r>
            <a:r>
              <a:rPr lang="en-US" sz="1200" dirty="0" smtClean="0">
                <a:solidFill>
                  <a:schemeClr val="tx1"/>
                </a:solidFill>
                <a:latin typeface="Arial" panose="020B0604020202020204" pitchFamily="34" charset="0"/>
                <a:cs typeface="Arial" panose="020B0604020202020204" pitchFamily="34" charset="0"/>
              </a:rPr>
              <a:t> tài liệu </a:t>
            </a:r>
            <a:r>
              <a:rPr lang="en-US" sz="1200" dirty="0" err="1" smtClean="0">
                <a:solidFill>
                  <a:schemeClr val="tx1"/>
                </a:solidFill>
                <a:latin typeface="Arial" panose="020B0604020202020204" pitchFamily="34" charset="0"/>
                <a:cs typeface="Arial" panose="020B0604020202020204" pitchFamily="34" charset="0"/>
              </a:rPr>
              <a:t>lưu</a:t>
            </a:r>
            <a:r>
              <a:rPr lang="en-US" sz="1200" dirty="0" smtClean="0">
                <a:solidFill>
                  <a:schemeClr val="tx1"/>
                </a:solidFill>
                <a:latin typeface="Arial" panose="020B0604020202020204" pitchFamily="34" charset="0"/>
                <a:cs typeface="Arial" panose="020B0604020202020204" pitchFamily="34" charset="0"/>
              </a:rPr>
              <a:t> </a:t>
            </a:r>
            <a:r>
              <a:rPr lang="en-US" sz="1200" dirty="0" err="1" smtClean="0">
                <a:solidFill>
                  <a:schemeClr val="tx1"/>
                </a:solidFill>
                <a:latin typeface="Arial" panose="020B0604020202020204" pitchFamily="34" charset="0"/>
                <a:cs typeface="Arial" panose="020B0604020202020204" pitchFamily="34" charset="0"/>
              </a:rPr>
              <a:t>trữ</a:t>
            </a:r>
            <a:r>
              <a:rPr lang="en-US" sz="1200" dirty="0" smtClean="0">
                <a:solidFill>
                  <a:schemeClr val="tx1"/>
                </a:solidFill>
                <a:latin typeface="Arial" panose="020B0604020202020204" pitchFamily="34" charset="0"/>
                <a:cs typeface="Arial" panose="020B0604020202020204" pitchFamily="34" charset="0"/>
              </a:rPr>
              <a:t> điện tử tại nguồn nộp </a:t>
            </a:r>
            <a:r>
              <a:rPr lang="en-US" sz="1200" dirty="0" err="1" smtClean="0">
                <a:solidFill>
                  <a:schemeClr val="tx1"/>
                </a:solidFill>
                <a:latin typeface="Arial" panose="020B0604020202020204" pitchFamily="34" charset="0"/>
                <a:cs typeface="Arial" panose="020B0604020202020204" pitchFamily="34" charset="0"/>
              </a:rPr>
              <a:t>lưu</a:t>
            </a:r>
            <a:endParaRPr lang="en-US" sz="1200" dirty="0">
              <a:solidFill>
                <a:schemeClr val="tx1"/>
              </a:solidFill>
              <a:latin typeface="Arial" panose="020B0604020202020204" pitchFamily="34" charset="0"/>
              <a:cs typeface="Arial" panose="020B0604020202020204" pitchFamily="34" charset="0"/>
            </a:endParaRPr>
          </a:p>
        </p:txBody>
      </p:sp>
      <p:sp>
        <p:nvSpPr>
          <p:cNvPr id="204" name="TextBox 203"/>
          <p:cNvSpPr txBox="1"/>
          <p:nvPr/>
        </p:nvSpPr>
        <p:spPr>
          <a:xfrm>
            <a:off x="9149275" y="2999257"/>
            <a:ext cx="843955" cy="261610"/>
          </a:xfrm>
          <a:prstGeom prst="rect">
            <a:avLst/>
          </a:prstGeom>
          <a:noFill/>
        </p:spPr>
        <p:txBody>
          <a:bodyPr wrap="square" rtlCol="0">
            <a:spAutoFit/>
          </a:bodyPr>
          <a:lstStyle/>
          <a:p>
            <a:r>
              <a:rPr lang="en-US" sz="1100" b="1" dirty="0" err="1" smtClean="0">
                <a:latin typeface="Arial" panose="020B0604020202020204" pitchFamily="34" charset="0"/>
                <a:cs typeface="Arial" panose="020B0604020202020204" pitchFamily="34" charset="0"/>
              </a:rPr>
              <a:t>Tích</a:t>
            </a:r>
            <a:r>
              <a:rPr lang="en-US" sz="1100" b="1" dirty="0" smtClean="0">
                <a:latin typeface="Arial" panose="020B0604020202020204" pitchFamily="34" charset="0"/>
                <a:cs typeface="Arial" panose="020B0604020202020204" pitchFamily="34" charset="0"/>
              </a:rPr>
              <a:t> hợp</a:t>
            </a:r>
            <a:endParaRPr lang="en-US"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845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t>7</a:t>
            </a:r>
            <a:r>
              <a:rPr lang="en-US" sz="2800" dirty="0" smtClean="0"/>
              <a:t>. </a:t>
            </a:r>
            <a:r>
              <a:rPr lang="en-US" sz="2800" dirty="0"/>
              <a:t>kế hoạch triển </a:t>
            </a:r>
            <a:r>
              <a:rPr lang="en-US" sz="2800" dirty="0" err="1" smtClean="0"/>
              <a:t>khai</a:t>
            </a:r>
            <a:r>
              <a:rPr lang="en-US" sz="2800" dirty="0" smtClean="0"/>
              <a:t> - 4 tháng</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5106702"/>
              </p:ext>
            </p:extLst>
          </p:nvPr>
        </p:nvGraphicFramePr>
        <p:xfrm>
          <a:off x="222250" y="1017588"/>
          <a:ext cx="10833100" cy="4448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524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8</a:t>
            </a:r>
            <a:r>
              <a:rPr lang="en-US" dirty="0" smtClean="0"/>
              <a:t>. </a:t>
            </a:r>
            <a:r>
              <a:rPr lang="en-US" dirty="0" err="1" smtClean="0"/>
              <a:t>lợi</a:t>
            </a:r>
            <a:r>
              <a:rPr lang="en-US" dirty="0" smtClean="0"/>
              <a:t> </a:t>
            </a:r>
            <a:r>
              <a:rPr lang="en-US" dirty="0" err="1" smtClean="0"/>
              <a:t>ích</a:t>
            </a:r>
            <a:r>
              <a:rPr lang="en-US" dirty="0" smtClean="0"/>
              <a:t> có được khi sử </a:t>
            </a:r>
            <a:r>
              <a:rPr lang="en-US" dirty="0" err="1" smtClean="0"/>
              <a:t>dụng</a:t>
            </a:r>
            <a:r>
              <a:rPr lang="en-US" dirty="0" smtClean="0"/>
              <a:t> hệ thống</a:t>
            </a:r>
            <a:endParaRPr lang="en-US" dirty="0"/>
          </a:p>
        </p:txBody>
      </p:sp>
      <p:sp>
        <p:nvSpPr>
          <p:cNvPr id="3" name="Content Placeholder 2"/>
          <p:cNvSpPr>
            <a:spLocks noGrp="1"/>
          </p:cNvSpPr>
          <p:nvPr>
            <p:ph idx="1"/>
          </p:nvPr>
        </p:nvSpPr>
        <p:spPr/>
        <p:txBody>
          <a:bodyPr/>
          <a:lstStyle/>
          <a:p>
            <a:r>
              <a:rPr lang="en-US" dirty="0" err="1" smtClean="0"/>
              <a:t>Tuân</a:t>
            </a:r>
            <a:r>
              <a:rPr lang="en-US" dirty="0" smtClean="0"/>
              <a:t> thủ hoạt động </a:t>
            </a:r>
            <a:r>
              <a:rPr lang="en-US" dirty="0" err="1" smtClean="0"/>
              <a:t>thu</a:t>
            </a:r>
            <a:r>
              <a:rPr lang="en-US" dirty="0" smtClean="0"/>
              <a:t> </a:t>
            </a:r>
            <a:r>
              <a:rPr lang="en-US" dirty="0" err="1" smtClean="0"/>
              <a:t>thập</a:t>
            </a:r>
            <a:r>
              <a:rPr lang="en-US" dirty="0" smtClean="0"/>
              <a:t> và nộp lưu hồ </a:t>
            </a:r>
            <a:r>
              <a:rPr lang="en-US" dirty="0" err="1" smtClean="0"/>
              <a:t>sơ</a:t>
            </a:r>
            <a:r>
              <a:rPr lang="en-US" dirty="0" smtClean="0"/>
              <a:t>, tài liệu lưu </a:t>
            </a:r>
            <a:r>
              <a:rPr lang="en-US" dirty="0" err="1" smtClean="0"/>
              <a:t>trữ</a:t>
            </a:r>
            <a:r>
              <a:rPr lang="en-US" dirty="0" smtClean="0"/>
              <a:t> điện tử vào Lưu </a:t>
            </a:r>
            <a:r>
              <a:rPr lang="en-US" dirty="0" err="1" smtClean="0"/>
              <a:t>trữ</a:t>
            </a:r>
            <a:r>
              <a:rPr lang="en-US" dirty="0" smtClean="0"/>
              <a:t> </a:t>
            </a:r>
            <a:r>
              <a:rPr lang="en-US" dirty="0" err="1" smtClean="0"/>
              <a:t>lịch</a:t>
            </a:r>
            <a:r>
              <a:rPr lang="en-US" dirty="0" smtClean="0"/>
              <a:t> sử </a:t>
            </a:r>
            <a:r>
              <a:rPr lang="en-US" dirty="0" err="1" smtClean="0"/>
              <a:t>theo</a:t>
            </a:r>
            <a:r>
              <a:rPr lang="en-US" dirty="0" smtClean="0"/>
              <a:t> </a:t>
            </a:r>
            <a:r>
              <a:rPr lang="en-US" dirty="0" err="1" smtClean="0"/>
              <a:t>công</a:t>
            </a:r>
            <a:r>
              <a:rPr lang="en-US" dirty="0" smtClean="0"/>
              <a:t> văn 903 / VTLTNN-QLII </a:t>
            </a:r>
            <a:r>
              <a:rPr lang="en-US" dirty="0" err="1" smtClean="0"/>
              <a:t>ngày</a:t>
            </a:r>
            <a:r>
              <a:rPr lang="en-US" dirty="0" smtClean="0"/>
              <a:t> 21 tháng 8 năm 2023.</a:t>
            </a:r>
          </a:p>
          <a:p>
            <a:r>
              <a:rPr lang="en-US" dirty="0" err="1" smtClean="0"/>
              <a:t>Đáp</a:t>
            </a:r>
            <a:r>
              <a:rPr lang="en-US" dirty="0" smtClean="0"/>
              <a:t> </a:t>
            </a:r>
            <a:r>
              <a:rPr lang="en-US" dirty="0" err="1" smtClean="0"/>
              <a:t>ứng</a:t>
            </a:r>
            <a:r>
              <a:rPr lang="en-US" dirty="0" smtClean="0"/>
              <a:t> nghiệp vụ lưu </a:t>
            </a:r>
            <a:r>
              <a:rPr lang="en-US" dirty="0" err="1" smtClean="0"/>
              <a:t>trữ</a:t>
            </a:r>
            <a:r>
              <a:rPr lang="en-US" dirty="0" smtClean="0"/>
              <a:t> tại lưu </a:t>
            </a:r>
            <a:r>
              <a:rPr lang="en-US" dirty="0" err="1" smtClean="0"/>
              <a:t>trữ</a:t>
            </a:r>
            <a:r>
              <a:rPr lang="en-US" dirty="0" smtClean="0"/>
              <a:t> </a:t>
            </a:r>
            <a:r>
              <a:rPr lang="en-US" dirty="0" err="1" smtClean="0"/>
              <a:t>lịch</a:t>
            </a:r>
            <a:r>
              <a:rPr lang="en-US" dirty="0" smtClean="0"/>
              <a:t> sử cấp tỉnh.</a:t>
            </a:r>
          </a:p>
        </p:txBody>
      </p:sp>
    </p:spTree>
    <p:extLst>
      <p:ext uri="{BB962C8B-B14F-4D97-AF65-F5344CB8AC3E}">
        <p14:creationId xmlns:p14="http://schemas.microsoft.com/office/powerpoint/2010/main" val="396957662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
  <TotalTime>567</TotalTime>
  <Words>1349</Words>
  <Application>Microsoft Office PowerPoint</Application>
  <PresentationFormat>Widescreen</PresentationFormat>
  <Paragraphs>112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Gallery</vt:lpstr>
      <vt:lpstr>Hệ thống quản lý tài liệu lưu trữ điện tử tại trung tâm lưu trữ lịch sử cấp tỉnh</vt:lpstr>
      <vt:lpstr>1. Giới thiệu trung tâm lưu trữ quốc gia tài liệu điện tử</vt:lpstr>
      <vt:lpstr>2. Nguồn nộp lưu hồ sơ, tài liệu vào trung tâm lưu trữ lịch sử tỉnh</vt:lpstr>
      <vt:lpstr>3. Hiện trạng nộp lưu tài liệu từ nguồn nộp lưu vào lưu trữ lịch sử tỉnh</vt:lpstr>
      <vt:lpstr>4. Công văn 903: hoạt động thu thập, nộp lưu hồ sơ, tài liệu điện tử vào lưu trữ lịch sử</vt:lpstr>
      <vt:lpstr>5. Các bất cập hiện tại trong quá trình nộp lưu vào trung tâm lưu trữ lịch sử tỉnh</vt:lpstr>
      <vt:lpstr>6. Hệ thống quản lý tài liệu lưu trữ điện tử tại trung tâm lưu trữ lịch sử cấp tỉnh </vt:lpstr>
      <vt:lpstr>7. kế hoạch triển khai - 4 tháng</vt:lpstr>
      <vt:lpstr>8. lợi ích có được khi sử dụng hệ thống</vt:lpstr>
      <vt:lpstr>xin chân thành cảm ơn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Anh. Le Quang - CTS GOV.2 HN</dc:creator>
  <cp:lastModifiedBy>Quang Anh Le</cp:lastModifiedBy>
  <cp:revision>403</cp:revision>
  <dcterms:created xsi:type="dcterms:W3CDTF">2023-11-27T02:40:39Z</dcterms:created>
  <dcterms:modified xsi:type="dcterms:W3CDTF">2023-11-30T09:29:45Z</dcterms:modified>
</cp:coreProperties>
</file>